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1" r:id="rId2"/>
    <p:sldId id="270" r:id="rId3"/>
    <p:sldId id="267" r:id="rId4"/>
    <p:sldId id="260" r:id="rId5"/>
    <p:sldId id="257" r:id="rId6"/>
    <p:sldId id="258" r:id="rId7"/>
    <p:sldId id="256" r:id="rId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0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D6EC87D-6326-40AB-95A2-5832AC36E1E5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65FEF6E-810C-4DCC-8520-40D535F6DE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43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A67E0-EEF0-0F1E-AE70-03B176A6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BAF2A-EAFC-2AAF-1BE3-BB5E39D61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EFFA7-4731-75F0-39CE-29916395B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A7FA-69A3-F672-8730-871E6A8E3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FEF6E-810C-4DCC-8520-40D535F6DE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249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E5AA8-B13B-F52B-8ACB-7C01E04DB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9397B-7A39-8722-5600-83B3BD697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54E1D-96FE-3506-8139-8E7CC5BEA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3133B-6F6D-C612-9D9E-63556C3DA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FEF6E-810C-4DCC-8520-40D535F6DE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63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FEF6E-810C-4DCC-8520-40D535F6DE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81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FEF6E-810C-4DCC-8520-40D535F6DE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13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10E9-891B-14C6-A3E2-DC2585555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B9B67-26D6-AF33-3772-B3157E615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0605B-70DE-CAB4-B537-E83A5C0D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305F7-6513-3E52-51F7-C06CC99D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C42E7-FECA-9B2B-B8C3-E65F5414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9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CE2B-25F5-C74C-4B37-7DA74C8E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28093-3573-65AB-C7C2-E08093088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55203-1C99-2062-46F3-9BC0C1A8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B8544-35A4-5597-7EF8-953FB60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95FF-AE75-FBA1-B2F0-C9EA8F5C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52957D-CD7F-A9C3-5BAD-425AEB06B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9EBDA-F0B9-7732-766E-406371279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90EC4-DB0F-0C02-EE27-B8170995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5B8B4-593B-1BF6-91DB-DE09B81C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C1684-549D-143C-C756-B16926FF4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4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6464-A271-7B86-F658-7A8D91FC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3AE50-5260-DAC5-2991-9ADDFC435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BA4-3C95-46D2-CC26-3C120743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0314D-5F5E-AD1A-5B42-E301E383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85600-BAAF-DC55-43D9-DB7090B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7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931F-4337-B7AC-F66F-CD71E658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77CB7-3F8E-9AED-5C1B-33951D54F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12B4D-4E97-DFDF-9CAA-A3E73AD7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88E08-FC39-9642-E3F0-4099A0384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CD117-2277-050A-D6A7-722895CE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0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EE2F-E28E-DA70-3279-A5E9EF9F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2EE10-9328-4A1B-AB20-D9B51BB9D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8564C-D17F-2D14-1B11-5365E4DA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79CF3-77F7-DA1A-E1BF-53852035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9CB89-1005-360D-4348-85455FA1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B3093-7C8B-3C04-5C70-89E4BFC2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43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5DC7-5E3D-9B4F-5321-94A426E5D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8935A-1FFA-6783-4AA3-905D391B9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A59F0-8B77-C353-6C73-C38192E2B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85425-0CB1-DFEF-3688-88C1BC0DA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0FDB6-1E7C-41D3-6977-C437F6819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53BC8-4FB8-379B-E9BC-225AD573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A28AE-CC5C-22C1-5202-1E1F1FE6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AB5FC3-1E9A-8966-A881-AA650302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3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EC1F-95EA-63AB-A742-2D5C0211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0CB75-97BB-18EE-8D02-FE472015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DDB1D-327F-59BF-C024-ACF9E826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1FC08-4AB9-75C8-314B-F0C9DC88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9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88B57-2232-8362-5453-0A8CD4B2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D2D8B-D4B8-23BC-A251-6FD4294C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B28B1-9878-954A-5E01-0066E993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D486-2283-1975-0774-67908B5C6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15E7-F830-FD4F-62A8-507A9677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E27AE-D51F-AE0D-597E-73338DC7F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02FD1-0696-B4BC-985C-56F8365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15877-B5C7-0360-FD6A-B363BCBB4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F2951-3862-C165-513D-2E903C4A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31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922C-BBC0-9BDD-53DF-84F76737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5F07C-875D-7892-A1E5-E53A45E20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FBBF7-279B-DA39-56FF-31E813BDE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A7AFE-516C-CE22-C64B-7F197C78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0922-2B86-F02F-D65C-98B8802D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22D2E-5902-4B53-025D-5DE585AC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1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B0A395-696F-1299-07BB-1C2ED942A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D9842-8A23-8A2A-09CE-D42F107F9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150F-202A-348D-D332-358F68196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53AC5D-ADF5-429B-BC5A-4D074475F68F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F89B0-2AAE-33BC-B082-004ABFE91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D0BF5-9CC5-088F-8BAE-E50FEDABD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7AF3DD-89B2-4CA2-AA0F-6A7E6E0D0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70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5.png"/><Relationship Id="rId10" Type="http://schemas.openxmlformats.org/officeDocument/2006/relationships/image" Target="../media/image8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.svg"/><Relationship Id="rId5" Type="http://schemas.openxmlformats.org/officeDocument/2006/relationships/image" Target="../media/image35.png"/><Relationship Id="rId1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2.png"/><Relationship Id="rId18" Type="http://schemas.openxmlformats.org/officeDocument/2006/relationships/image" Target="../media/image27.png"/><Relationship Id="rId3" Type="http://schemas.openxmlformats.org/officeDocument/2006/relationships/image" Target="../media/image140.png"/><Relationship Id="rId21" Type="http://schemas.openxmlformats.org/officeDocument/2006/relationships/image" Target="../media/image300.png"/><Relationship Id="rId7" Type="http://schemas.openxmlformats.org/officeDocument/2006/relationships/image" Target="../media/image26.png"/><Relationship Id="rId12" Type="http://schemas.openxmlformats.org/officeDocument/2006/relationships/image" Target="../media/image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5" Type="http://schemas.openxmlformats.org/officeDocument/2006/relationships/image" Target="../media/image14.png"/><Relationship Id="rId23" Type="http://schemas.openxmlformats.org/officeDocument/2006/relationships/image" Target="../media/image321.png"/><Relationship Id="rId10" Type="http://schemas.openxmlformats.org/officeDocument/2006/relationships/image" Target="../media/image29.svg"/><Relationship Id="rId19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14" Type="http://schemas.openxmlformats.org/officeDocument/2006/relationships/image" Target="../media/image13.svg"/><Relationship Id="rId22" Type="http://schemas.openxmlformats.org/officeDocument/2006/relationships/image" Target="../media/image3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10" Type="http://schemas.openxmlformats.org/officeDocument/2006/relationships/image" Target="../media/image390.png"/><Relationship Id="rId4" Type="http://schemas.openxmlformats.org/officeDocument/2006/relationships/image" Target="../media/image6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EBE8-ED47-4F6E-04F5-52DBA43C9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D290C2F7-5F04-730D-C22C-A4EDE265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76824" y="323290"/>
            <a:ext cx="9030342" cy="270620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589A00-2309-FCAE-1253-9D4D5F45E467}"/>
              </a:ext>
            </a:extLst>
          </p:cNvPr>
          <p:cNvSpPr txBox="1"/>
          <p:nvPr/>
        </p:nvSpPr>
        <p:spPr>
          <a:xfrm>
            <a:off x="1105819" y="28519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(a)</a:t>
            </a:r>
            <a:endParaRPr lang="zh-CN" altLang="en-US" sz="1200" b="1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3BA2313-48C5-60A9-F74E-199D49EC1999}"/>
              </a:ext>
            </a:extLst>
          </p:cNvPr>
          <p:cNvGrpSpPr/>
          <p:nvPr/>
        </p:nvGrpSpPr>
        <p:grpSpPr>
          <a:xfrm>
            <a:off x="6968288" y="1759229"/>
            <a:ext cx="3294427" cy="4525416"/>
            <a:chOff x="6240102" y="2279222"/>
            <a:chExt cx="3294427" cy="4525416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020352A-637B-D46B-2A91-865B0E14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343606" y="2286843"/>
              <a:ext cx="3160888" cy="4517795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D693F5D-9E36-2ABB-665C-DBC096F18F2D}"/>
                </a:ext>
              </a:extLst>
            </p:cNvPr>
            <p:cNvSpPr/>
            <p:nvPr/>
          </p:nvSpPr>
          <p:spPr>
            <a:xfrm rot="16200000">
              <a:off x="5642094" y="2904583"/>
              <a:ext cx="4517795" cy="32670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60EDBE4-81C0-240F-AC7F-6533B92BA8D4}"/>
                </a:ext>
              </a:extLst>
            </p:cNvPr>
            <p:cNvSpPr txBox="1"/>
            <p:nvPr/>
          </p:nvSpPr>
          <p:spPr>
            <a:xfrm>
              <a:off x="6240102" y="2287867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(c)</a:t>
              </a:r>
              <a:endParaRPr lang="zh-CN" altLang="en-US" sz="1200" b="1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43D9266-9DA1-AD99-469E-6C544D10DA90}"/>
              </a:ext>
            </a:extLst>
          </p:cNvPr>
          <p:cNvSpPr txBox="1"/>
          <p:nvPr/>
        </p:nvSpPr>
        <p:spPr>
          <a:xfrm>
            <a:off x="5953735" y="208065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… …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6998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D32ED-7F8B-7679-2227-F41D7E3B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2FBD33-BEAC-3B8A-A53E-9AA7FA0E887F}"/>
                  </a:ext>
                </a:extLst>
              </p:cNvPr>
              <p:cNvSpPr/>
              <p:nvPr/>
            </p:nvSpPr>
            <p:spPr>
              <a:xfrm>
                <a:off x="1684172" y="3205991"/>
                <a:ext cx="1081322" cy="44345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/>
                  <a:t>Non-Hermitian</a:t>
                </a:r>
              </a:p>
              <a:p>
                <a:pPr algn="ctr"/>
                <a:r>
                  <a:rPr lang="en-US" altLang="zh-CN" sz="1000" dirty="0"/>
                  <a:t>Hamiltonian -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5D2961-F523-36AD-63E7-AA137BA59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2" y="3205991"/>
                <a:ext cx="1081322" cy="443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84A801-C69D-1732-C6AE-8371E2AEDF24}"/>
                  </a:ext>
                </a:extLst>
              </p:cNvPr>
              <p:cNvSpPr/>
              <p:nvPr/>
            </p:nvSpPr>
            <p:spPr>
              <a:xfrm>
                <a:off x="3418529" y="3211434"/>
                <a:ext cx="1179041" cy="44345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/>
                  <a:t>Characteristic</a:t>
                </a:r>
              </a:p>
              <a:p>
                <a:pPr algn="ctr"/>
                <a:r>
                  <a:rPr lang="en-US" altLang="zh-CN" sz="1000" dirty="0"/>
                  <a:t>Polynomial -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242C41-7728-5C6B-869A-A34B11529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529" y="3211434"/>
                <a:ext cx="1179041" cy="4434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BAD6CD0-F2A2-BF46-9F0C-F2DE376C0129}"/>
                  </a:ext>
                </a:extLst>
              </p:cNvPr>
              <p:cNvSpPr/>
              <p:nvPr/>
            </p:nvSpPr>
            <p:spPr>
              <a:xfrm>
                <a:off x="5638148" y="3184479"/>
                <a:ext cx="938212" cy="52369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/>
                  <a:t>Characteristic </a:t>
                </a:r>
              </a:p>
              <a:p>
                <a:pPr algn="ctr"/>
                <a:r>
                  <a:rPr lang="en-US" altLang="zh-CN" sz="1000" dirty="0"/>
                  <a:t>Polynomial</a:t>
                </a:r>
                <a:br>
                  <a:rPr lang="en-US" altLang="zh-CN" sz="1000" dirty="0"/>
                </a:br>
                <a:r>
                  <a:rPr lang="en-US" altLang="zh-CN" sz="1000" dirty="0"/>
                  <a:t>Class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28FCC8-F546-0FF6-750B-7BBE95C0E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148" y="3184479"/>
                <a:ext cx="938212" cy="523694"/>
              </a:xfrm>
              <a:prstGeom prst="rect">
                <a:avLst/>
              </a:prstGeom>
              <a:blipFill>
                <a:blip r:embed="rId7"/>
                <a:stretch>
                  <a:fillRect b="-7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7DADA76-C17E-1EFE-9142-C2DFBCFECEF1}"/>
              </a:ext>
            </a:extLst>
          </p:cNvPr>
          <p:cNvGrpSpPr/>
          <p:nvPr/>
        </p:nvGrpSpPr>
        <p:grpSpPr>
          <a:xfrm>
            <a:off x="5282604" y="4664158"/>
            <a:ext cx="1430289" cy="1528290"/>
            <a:chOff x="4011373" y="5049511"/>
            <a:chExt cx="1430289" cy="1528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CEE029-DF60-7BB6-DC76-7C61FB7793BC}"/>
                </a:ext>
              </a:extLst>
            </p:cNvPr>
            <p:cNvSpPr/>
            <p:nvPr/>
          </p:nvSpPr>
          <p:spPr>
            <a:xfrm>
              <a:off x="4229928" y="5049511"/>
              <a:ext cx="1211734" cy="26052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Spectral Graph - </a:t>
              </a:r>
              <a:r>
                <a:rPr lang="en-US" altLang="zh-CN" sz="1000" dirty="0">
                  <a:latin typeface="Script MT Bold" panose="03040602040607080904" pitchFamily="66" charset="0"/>
                  <a:cs typeface="Dreaming Outloud Script Pro" panose="020F0502020204030204" pitchFamily="66" charset="0"/>
                </a:rPr>
                <a:t>G</a:t>
              </a:r>
              <a:endParaRPr lang="zh-CN" altLang="en-US" sz="1000" dirty="0">
                <a:latin typeface="Script MT Bold" panose="03040602040607080904" pitchFamily="66" charset="0"/>
                <a:cs typeface="Dreaming Outloud Script Pro" panose="020F0502020204030204" pitchFamily="66" charset="0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8A22335-F659-0DC9-92B5-A16C6D6FD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11373" y="5310036"/>
              <a:ext cx="1267765" cy="1267765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50BFF9-87D8-059B-A597-DBF592DA8C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224833" y="3649445"/>
            <a:ext cx="0" cy="62310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AFD68A-03D1-66B3-2BD2-9572E8286CF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08050" y="3654888"/>
            <a:ext cx="2098976" cy="1009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0658CE-7798-CA73-05D7-6482792607DC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008049" y="3654888"/>
            <a:ext cx="1" cy="8742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FE2ABB-2825-855B-E4FB-9E86F51097B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499626" y="4794421"/>
            <a:ext cx="100153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B45550-C4B1-77A3-C715-2D533412C18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599032" y="3433161"/>
            <a:ext cx="1039116" cy="1316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DD7650-2969-F237-DC3E-F829D714B8AB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6107026" y="3708173"/>
            <a:ext cx="228" cy="955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80CB71E-D1FF-D010-D4D4-FDB8C30FF0B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65494" y="3427718"/>
            <a:ext cx="653035" cy="54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39869DC-ED1B-A4E7-CB99-5AB5E92D8AB4}"/>
              </a:ext>
            </a:extLst>
          </p:cNvPr>
          <p:cNvSpPr/>
          <p:nvPr/>
        </p:nvSpPr>
        <p:spPr>
          <a:xfrm>
            <a:off x="4696905" y="4185321"/>
            <a:ext cx="1107187" cy="21486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poly2graph</a:t>
            </a:r>
            <a:endParaRPr lang="zh-CN" altLang="en-US" sz="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4FE638-62F2-DAF1-1A70-925190CE9FF2}"/>
              </a:ext>
            </a:extLst>
          </p:cNvPr>
          <p:cNvSpPr/>
          <p:nvPr/>
        </p:nvSpPr>
        <p:spPr>
          <a:xfrm>
            <a:off x="5118590" y="3859373"/>
            <a:ext cx="1458892" cy="21486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GnLTransformer</a:t>
            </a:r>
            <a:endParaRPr lang="zh-CN" altLang="en-US" sz="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294F7F6-EB88-950D-224B-EC5701486E2F}"/>
              </a:ext>
            </a:extLst>
          </p:cNvPr>
          <p:cNvSpPr/>
          <p:nvPr/>
        </p:nvSpPr>
        <p:spPr>
          <a:xfrm>
            <a:off x="1333975" y="3097485"/>
            <a:ext cx="5468462" cy="3181401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730F8F-23B4-8CBD-B6DB-E25E1BE7EEF7}"/>
              </a:ext>
            </a:extLst>
          </p:cNvPr>
          <p:cNvSpPr txBox="1"/>
          <p:nvPr/>
        </p:nvSpPr>
        <p:spPr>
          <a:xfrm>
            <a:off x="1303940" y="311032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(b)</a:t>
            </a:r>
            <a:endParaRPr lang="zh-CN" altLang="en-US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8A7C0-0B93-A19E-852E-C0C16D44F891}"/>
              </a:ext>
            </a:extLst>
          </p:cNvPr>
          <p:cNvSpPr/>
          <p:nvPr/>
        </p:nvSpPr>
        <p:spPr>
          <a:xfrm>
            <a:off x="1775583" y="3927066"/>
            <a:ext cx="2453518" cy="2136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Energy Spectrum</a:t>
            </a:r>
            <a:endParaRPr lang="zh-CN" altLang="en-US" sz="1000" dirty="0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9EC4D228-87F9-907E-F438-CF5C3E4863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41835" y="4272552"/>
            <a:ext cx="1200596" cy="200447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3DBF5264-3562-DBFB-1320-697666B61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02913" y="4523275"/>
            <a:ext cx="1396713" cy="1396713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D0E1569-C1EF-7A60-51FE-F608D3DAAD54}"/>
              </a:ext>
            </a:extLst>
          </p:cNvPr>
          <p:cNvCxnSpPr>
            <a:cxnSpLocks/>
          </p:cNvCxnSpPr>
          <p:nvPr/>
        </p:nvCxnSpPr>
        <p:spPr>
          <a:xfrm>
            <a:off x="2802146" y="5494172"/>
            <a:ext cx="468104" cy="0"/>
          </a:xfrm>
          <a:prstGeom prst="straightConnector1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6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6E65E-CA42-82F0-D43D-6652A7B8B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 1">
            <a:extLst>
              <a:ext uri="{FF2B5EF4-FFF2-40B4-BE49-F238E27FC236}">
                <a16:creationId xmlns:a16="http://schemas.microsoft.com/office/drawing/2014/main" id="{30656047-68CD-2EAD-3338-4C2A4A338576}"/>
              </a:ext>
            </a:extLst>
          </p:cNvPr>
          <p:cNvSpPr txBox="1"/>
          <p:nvPr/>
        </p:nvSpPr>
        <p:spPr>
          <a:xfrm>
            <a:off x="3982782" y="2031960"/>
            <a:ext cx="643778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lang="en-SG" sz="1200" dirty="0">
                <a:latin typeface="Times New Roman"/>
                <a:cs typeface="Times New Roman"/>
              </a:rPr>
              <a:t>Spectral </a:t>
            </a:r>
            <a:r>
              <a:rPr lang="en-SG" sz="1200" spc="-11" dirty="0">
                <a:latin typeface="Times New Roman"/>
                <a:cs typeface="Times New Roman"/>
              </a:rPr>
              <a:t>Graph  </a:t>
            </a:r>
            <a:r>
              <a:rPr lang="en-SG" sz="1200" spc="-11" dirty="0">
                <a:latin typeface="Script MT Bold" panose="03040602040607080904" pitchFamily="66" charset="0"/>
                <a:cs typeface="Times New Roman"/>
              </a:rPr>
              <a:t>G</a:t>
            </a:r>
            <a:endParaRPr sz="1200" dirty="0">
              <a:latin typeface="Script MT Bold" panose="03040602040607080904" pitchFamily="66" charset="0"/>
              <a:cs typeface="Times New Roman"/>
            </a:endParaRPr>
          </a:p>
        </p:txBody>
      </p:sp>
      <p:sp>
        <p:nvSpPr>
          <p:cNvPr id="6" name="object 100">
            <a:extLst>
              <a:ext uri="{FF2B5EF4-FFF2-40B4-BE49-F238E27FC236}">
                <a16:creationId xmlns:a16="http://schemas.microsoft.com/office/drawing/2014/main" id="{B4147762-DA09-8B7E-EC31-FAD44D3BE7D7}"/>
              </a:ext>
            </a:extLst>
          </p:cNvPr>
          <p:cNvSpPr txBox="1"/>
          <p:nvPr/>
        </p:nvSpPr>
        <p:spPr>
          <a:xfrm>
            <a:off x="6702715" y="3175677"/>
            <a:ext cx="1001713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lang="en-SG" sz="1100" spc="-11">
                <a:latin typeface="Times New Roman"/>
                <a:cs typeface="Times New Roman"/>
              </a:rPr>
              <a:t>Concatenation</a:t>
            </a:r>
            <a:endParaRPr lang="en-SG" sz="1100" dirty="0">
              <a:latin typeface="Times New Roman"/>
              <a:cs typeface="Times New Roman"/>
            </a:endParaRPr>
          </a:p>
        </p:txBody>
      </p:sp>
      <p:sp>
        <p:nvSpPr>
          <p:cNvPr id="7" name="object 132">
            <a:extLst>
              <a:ext uri="{FF2B5EF4-FFF2-40B4-BE49-F238E27FC236}">
                <a16:creationId xmlns:a16="http://schemas.microsoft.com/office/drawing/2014/main" id="{DA4B2399-9B9E-A759-D0BD-E7794C490189}"/>
              </a:ext>
            </a:extLst>
          </p:cNvPr>
          <p:cNvSpPr txBox="1"/>
          <p:nvPr/>
        </p:nvSpPr>
        <p:spPr>
          <a:xfrm>
            <a:off x="7352826" y="2800599"/>
            <a:ext cx="48450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sz="1200" spc="-26" dirty="0">
                <a:latin typeface="Times New Roman"/>
                <a:cs typeface="Times New Roman"/>
              </a:rPr>
              <a:t>MLP</a:t>
            </a:r>
            <a:endParaRPr sz="1200" dirty="0">
              <a:latin typeface="Times New Roman"/>
              <a:cs typeface="Times New Roman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F43F6-5718-7C99-CBF4-E2124CC1E5F1}"/>
              </a:ext>
            </a:extLst>
          </p:cNvPr>
          <p:cNvGrpSpPr/>
          <p:nvPr/>
        </p:nvGrpSpPr>
        <p:grpSpPr>
          <a:xfrm>
            <a:off x="5259192" y="2705457"/>
            <a:ext cx="1157954" cy="1080000"/>
            <a:chOff x="2624277" y="3200395"/>
            <a:chExt cx="1157955" cy="1080000"/>
          </a:xfrm>
        </p:grpSpPr>
        <p:grpSp>
          <p:nvGrpSpPr>
            <p:cNvPr id="12" name="attconv">
              <a:extLst>
                <a:ext uri="{FF2B5EF4-FFF2-40B4-BE49-F238E27FC236}">
                  <a16:creationId xmlns:a16="http://schemas.microsoft.com/office/drawing/2014/main" id="{77086792-0CBB-C7A8-E7FD-EA03962F889D}"/>
                </a:ext>
              </a:extLst>
            </p:cNvPr>
            <p:cNvGrpSpPr/>
            <p:nvPr/>
          </p:nvGrpSpPr>
          <p:grpSpPr>
            <a:xfrm>
              <a:off x="2624277" y="3200395"/>
              <a:ext cx="646166" cy="1080000"/>
              <a:chOff x="2393214" y="14686509"/>
              <a:chExt cx="1432305" cy="2191673"/>
            </a:xfrm>
          </p:grpSpPr>
          <p:sp>
            <p:nvSpPr>
              <p:cNvPr id="24" name="object 47 1">
                <a:extLst>
                  <a:ext uri="{FF2B5EF4-FFF2-40B4-BE49-F238E27FC236}">
                    <a16:creationId xmlns:a16="http://schemas.microsoft.com/office/drawing/2014/main" id="{C072B8C1-3CBD-3A5E-0410-043B48C88472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5" name="object 48 1">
                <a:extLst>
                  <a:ext uri="{FF2B5EF4-FFF2-40B4-BE49-F238E27FC236}">
                    <a16:creationId xmlns:a16="http://schemas.microsoft.com/office/drawing/2014/main" id="{3D326F9F-85BF-62B1-BB20-DA7CEE931832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6" name="object 49 1">
                <a:extLst>
                  <a:ext uri="{FF2B5EF4-FFF2-40B4-BE49-F238E27FC236}">
                    <a16:creationId xmlns:a16="http://schemas.microsoft.com/office/drawing/2014/main" id="{DB4AAA36-A2A3-0132-63CD-19404BD0C1F3}"/>
                  </a:ext>
                </a:extLst>
              </p:cNvPr>
              <p:cNvSpPr/>
              <p:nvPr/>
            </p:nvSpPr>
            <p:spPr>
              <a:xfrm>
                <a:off x="300230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7" name="object 50 1">
                <a:extLst>
                  <a:ext uri="{FF2B5EF4-FFF2-40B4-BE49-F238E27FC236}">
                    <a16:creationId xmlns:a16="http://schemas.microsoft.com/office/drawing/2014/main" id="{88F392F5-2C6C-624B-1811-265ED8957B8C}"/>
                  </a:ext>
                </a:extLst>
              </p:cNvPr>
              <p:cNvSpPr/>
              <p:nvPr/>
            </p:nvSpPr>
            <p:spPr>
              <a:xfrm>
                <a:off x="239321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8" name="object 51 1">
                <a:extLst>
                  <a:ext uri="{FF2B5EF4-FFF2-40B4-BE49-F238E27FC236}">
                    <a16:creationId xmlns:a16="http://schemas.microsoft.com/office/drawing/2014/main" id="{7DCA8315-B805-78E7-85ED-97B25760084F}"/>
                  </a:ext>
                </a:extLst>
              </p:cNvPr>
              <p:cNvSpPr/>
              <p:nvPr/>
            </p:nvSpPr>
            <p:spPr>
              <a:xfrm>
                <a:off x="300230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" name="object 52 1">
                <a:extLst>
                  <a:ext uri="{FF2B5EF4-FFF2-40B4-BE49-F238E27FC236}">
                    <a16:creationId xmlns:a16="http://schemas.microsoft.com/office/drawing/2014/main" id="{7210AC1E-1CB9-FA86-180B-5BADF5944C71}"/>
                  </a:ext>
                </a:extLst>
              </p:cNvPr>
              <p:cNvSpPr/>
              <p:nvPr/>
            </p:nvSpPr>
            <p:spPr>
              <a:xfrm>
                <a:off x="2393216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0" name="object 53 1">
                <a:extLst>
                  <a:ext uri="{FF2B5EF4-FFF2-40B4-BE49-F238E27FC236}">
                    <a16:creationId xmlns:a16="http://schemas.microsoft.com/office/drawing/2014/main" id="{3158AC59-B761-70E4-A055-56B2F273C1FB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1" name="object 54 1">
                <a:extLst>
                  <a:ext uri="{FF2B5EF4-FFF2-40B4-BE49-F238E27FC236}">
                    <a16:creationId xmlns:a16="http://schemas.microsoft.com/office/drawing/2014/main" id="{B482666F-237C-58FB-47A2-163C5DD14599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2" name="object 55 1">
                <a:extLst>
                  <a:ext uri="{FF2B5EF4-FFF2-40B4-BE49-F238E27FC236}">
                    <a16:creationId xmlns:a16="http://schemas.microsoft.com/office/drawing/2014/main" id="{498CA824-9C7E-1692-3C4A-623FC17C8FC5}"/>
                  </a:ext>
                </a:extLst>
              </p:cNvPr>
              <p:cNvSpPr/>
              <p:nvPr/>
            </p:nvSpPr>
            <p:spPr>
              <a:xfrm>
                <a:off x="2583065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3" name="object 56 1">
                <a:extLst>
                  <a:ext uri="{FF2B5EF4-FFF2-40B4-BE49-F238E27FC236}">
                    <a16:creationId xmlns:a16="http://schemas.microsoft.com/office/drawing/2014/main" id="{CAC7B2BB-5C19-1AF5-56ED-F70AB5B920F0}"/>
                  </a:ext>
                </a:extLst>
              </p:cNvPr>
              <p:cNvSpPr/>
              <p:nvPr/>
            </p:nvSpPr>
            <p:spPr>
              <a:xfrm>
                <a:off x="2393216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4" name="object 57 1">
                <a:extLst>
                  <a:ext uri="{FF2B5EF4-FFF2-40B4-BE49-F238E27FC236}">
                    <a16:creationId xmlns:a16="http://schemas.microsoft.com/office/drawing/2014/main" id="{B11E9304-0D71-8760-CCBA-A78D90D966F6}"/>
                  </a:ext>
                </a:extLst>
              </p:cNvPr>
              <p:cNvSpPr/>
              <p:nvPr/>
            </p:nvSpPr>
            <p:spPr>
              <a:xfrm>
                <a:off x="270963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35" name="object 58 1">
                <a:extLst>
                  <a:ext uri="{FF2B5EF4-FFF2-40B4-BE49-F238E27FC236}">
                    <a16:creationId xmlns:a16="http://schemas.microsoft.com/office/drawing/2014/main" id="{D5727485-480B-099A-2293-81C7FFBEB5D8}"/>
                  </a:ext>
                </a:extLst>
              </p:cNvPr>
              <p:cNvSpPr/>
              <p:nvPr/>
            </p:nvSpPr>
            <p:spPr>
              <a:xfrm>
                <a:off x="2709634" y="14686511"/>
                <a:ext cx="799464" cy="2191384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6" name="object 59 1">
                <a:extLst>
                  <a:ext uri="{FF2B5EF4-FFF2-40B4-BE49-F238E27FC236}">
                    <a16:creationId xmlns:a16="http://schemas.microsoft.com/office/drawing/2014/main" id="{53F9A26E-9442-8598-5258-ABA091C7D0FB}"/>
                  </a:ext>
                </a:extLst>
              </p:cNvPr>
              <p:cNvSpPr/>
              <p:nvPr/>
            </p:nvSpPr>
            <p:spPr>
              <a:xfrm>
                <a:off x="331872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7" name="object 60 1">
                <a:extLst>
                  <a:ext uri="{FF2B5EF4-FFF2-40B4-BE49-F238E27FC236}">
                    <a16:creationId xmlns:a16="http://schemas.microsoft.com/office/drawing/2014/main" id="{01F86F5D-73B6-C65A-8FD2-1AADAD9EAEBE}"/>
                  </a:ext>
                </a:extLst>
              </p:cNvPr>
              <p:cNvSpPr/>
              <p:nvPr/>
            </p:nvSpPr>
            <p:spPr>
              <a:xfrm>
                <a:off x="270963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8" name="object 61 1">
                <a:extLst>
                  <a:ext uri="{FF2B5EF4-FFF2-40B4-BE49-F238E27FC236}">
                    <a16:creationId xmlns:a16="http://schemas.microsoft.com/office/drawing/2014/main" id="{9DC98B3D-5240-B9C2-7098-3F6D13AB7C6F}"/>
                  </a:ext>
                </a:extLst>
              </p:cNvPr>
              <p:cNvSpPr/>
              <p:nvPr/>
            </p:nvSpPr>
            <p:spPr>
              <a:xfrm>
                <a:off x="331872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" name="object 62 1">
                <a:extLst>
                  <a:ext uri="{FF2B5EF4-FFF2-40B4-BE49-F238E27FC236}">
                    <a16:creationId xmlns:a16="http://schemas.microsoft.com/office/drawing/2014/main" id="{F2975585-A615-0174-B7A8-526677CD223C}"/>
                  </a:ext>
                </a:extLst>
              </p:cNvPr>
              <p:cNvSpPr/>
              <p:nvPr/>
            </p:nvSpPr>
            <p:spPr>
              <a:xfrm>
                <a:off x="270963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" name="object 63 1">
                <a:extLst>
                  <a:ext uri="{FF2B5EF4-FFF2-40B4-BE49-F238E27FC236}">
                    <a16:creationId xmlns:a16="http://schemas.microsoft.com/office/drawing/2014/main" id="{694DED3D-F743-3457-C28C-E9DEC544794A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" name="object 64 1">
                <a:extLst>
                  <a:ext uri="{FF2B5EF4-FFF2-40B4-BE49-F238E27FC236}">
                    <a16:creationId xmlns:a16="http://schemas.microsoft.com/office/drawing/2014/main" id="{BAB95D91-869C-1F19-1EA3-5B00DA1BFDC0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2" name="object 65 1">
                <a:extLst>
                  <a:ext uri="{FF2B5EF4-FFF2-40B4-BE49-F238E27FC236}">
                    <a16:creationId xmlns:a16="http://schemas.microsoft.com/office/drawing/2014/main" id="{0057178F-59C4-ABF5-9EA6-1E053AFEFFD5}"/>
                  </a:ext>
                </a:extLst>
              </p:cNvPr>
              <p:cNvSpPr/>
              <p:nvPr/>
            </p:nvSpPr>
            <p:spPr>
              <a:xfrm>
                <a:off x="289948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3" name="object 66 1">
                <a:extLst>
                  <a:ext uri="{FF2B5EF4-FFF2-40B4-BE49-F238E27FC236}">
                    <a16:creationId xmlns:a16="http://schemas.microsoft.com/office/drawing/2014/main" id="{EF9B3DA8-06E8-8C48-3C9D-87D1A14E5100}"/>
                  </a:ext>
                </a:extLst>
              </p:cNvPr>
              <p:cNvSpPr/>
              <p:nvPr/>
            </p:nvSpPr>
            <p:spPr>
              <a:xfrm>
                <a:off x="270963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" name="object 67 1">
                <a:extLst>
                  <a:ext uri="{FF2B5EF4-FFF2-40B4-BE49-F238E27FC236}">
                    <a16:creationId xmlns:a16="http://schemas.microsoft.com/office/drawing/2014/main" id="{9B20D947-F436-D1E3-9B17-EF626944E06B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" name="object 68 1">
                <a:extLst>
                  <a:ext uri="{FF2B5EF4-FFF2-40B4-BE49-F238E27FC236}">
                    <a16:creationId xmlns:a16="http://schemas.microsoft.com/office/drawing/2014/main" id="{B193C7A8-DAD5-7885-CADC-396EF5E93CCF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6" name="object 69 1">
                <a:extLst>
                  <a:ext uri="{FF2B5EF4-FFF2-40B4-BE49-F238E27FC236}">
                    <a16:creationId xmlns:a16="http://schemas.microsoft.com/office/drawing/2014/main" id="{CF7C534B-A94A-64E6-6A4A-C397B8E2D64B}"/>
                  </a:ext>
                </a:extLst>
              </p:cNvPr>
              <p:cNvSpPr/>
              <p:nvPr/>
            </p:nvSpPr>
            <p:spPr>
              <a:xfrm>
                <a:off x="363514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7" name="object 70 1">
                <a:extLst>
                  <a:ext uri="{FF2B5EF4-FFF2-40B4-BE49-F238E27FC236}">
                    <a16:creationId xmlns:a16="http://schemas.microsoft.com/office/drawing/2014/main" id="{C7797413-D1B5-9A23-4F1E-4A60A729D4AB}"/>
                  </a:ext>
                </a:extLst>
              </p:cNvPr>
              <p:cNvSpPr/>
              <p:nvPr/>
            </p:nvSpPr>
            <p:spPr>
              <a:xfrm>
                <a:off x="302605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8" name="object 71 1">
                <a:extLst>
                  <a:ext uri="{FF2B5EF4-FFF2-40B4-BE49-F238E27FC236}">
                    <a16:creationId xmlns:a16="http://schemas.microsoft.com/office/drawing/2014/main" id="{DBA77E51-2D6C-6C1C-431D-EB297284FAEF}"/>
                  </a:ext>
                </a:extLst>
              </p:cNvPr>
              <p:cNvSpPr/>
              <p:nvPr/>
            </p:nvSpPr>
            <p:spPr>
              <a:xfrm>
                <a:off x="363514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9" name="object 72 1">
                <a:extLst>
                  <a:ext uri="{FF2B5EF4-FFF2-40B4-BE49-F238E27FC236}">
                    <a16:creationId xmlns:a16="http://schemas.microsoft.com/office/drawing/2014/main" id="{0B6BE9A1-5CA1-0E55-9971-21950181D5B3}"/>
                  </a:ext>
                </a:extLst>
              </p:cNvPr>
              <p:cNvSpPr/>
              <p:nvPr/>
            </p:nvSpPr>
            <p:spPr>
              <a:xfrm>
                <a:off x="302605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50" name="object 73 1">
                <a:extLst>
                  <a:ext uri="{FF2B5EF4-FFF2-40B4-BE49-F238E27FC236}">
                    <a16:creationId xmlns:a16="http://schemas.microsoft.com/office/drawing/2014/main" id="{91B6F788-DA25-B7CE-B6C1-CF0D37F5A32F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51" name="object 74 1">
                <a:extLst>
                  <a:ext uri="{FF2B5EF4-FFF2-40B4-BE49-F238E27FC236}">
                    <a16:creationId xmlns:a16="http://schemas.microsoft.com/office/drawing/2014/main" id="{4FBA9739-BA5A-6AEF-6B1C-1243C444F585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52" name="object 75 1">
                <a:extLst>
                  <a:ext uri="{FF2B5EF4-FFF2-40B4-BE49-F238E27FC236}">
                    <a16:creationId xmlns:a16="http://schemas.microsoft.com/office/drawing/2014/main" id="{6A82168D-CBC0-4B65-9C68-1EE908A826F6}"/>
                  </a:ext>
                </a:extLst>
              </p:cNvPr>
              <p:cNvSpPr/>
              <p:nvPr/>
            </p:nvSpPr>
            <p:spPr>
              <a:xfrm>
                <a:off x="321590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53" name="object 76 1">
                <a:extLst>
                  <a:ext uri="{FF2B5EF4-FFF2-40B4-BE49-F238E27FC236}">
                    <a16:creationId xmlns:a16="http://schemas.microsoft.com/office/drawing/2014/main" id="{E0F693B8-3206-F501-1176-BC2C5867809F}"/>
                  </a:ext>
                </a:extLst>
              </p:cNvPr>
              <p:cNvSpPr/>
              <p:nvPr/>
            </p:nvSpPr>
            <p:spPr>
              <a:xfrm>
                <a:off x="302605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grpSp>
          <p:nvGrpSpPr>
            <p:cNvPr id="13" name="sagpool">
              <a:extLst>
                <a:ext uri="{FF2B5EF4-FFF2-40B4-BE49-F238E27FC236}">
                  <a16:creationId xmlns:a16="http://schemas.microsoft.com/office/drawing/2014/main" id="{281C607D-C39E-92CC-665C-A9C04CDF3A9B}"/>
                </a:ext>
              </a:extLst>
            </p:cNvPr>
            <p:cNvGrpSpPr/>
            <p:nvPr/>
          </p:nvGrpSpPr>
          <p:grpSpPr>
            <a:xfrm>
              <a:off x="3494232" y="3290395"/>
              <a:ext cx="288000" cy="900000"/>
              <a:chOff x="4033627" y="15063889"/>
              <a:chExt cx="496570" cy="1319530"/>
            </a:xfrm>
          </p:grpSpPr>
          <p:sp>
            <p:nvSpPr>
              <p:cNvPr id="14" name="object 78 1">
                <a:extLst>
                  <a:ext uri="{FF2B5EF4-FFF2-40B4-BE49-F238E27FC236}">
                    <a16:creationId xmlns:a16="http://schemas.microsoft.com/office/drawing/2014/main" id="{EACB5A85-31A7-ECC7-2E5B-70A1F06380C8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492019" y="0"/>
                    </a:moveTo>
                    <a:lnTo>
                      <a:pt x="365459" y="0"/>
                    </a:ln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lnTo>
                      <a:pt x="492019" y="0"/>
                    </a:lnTo>
                    <a:close/>
                  </a:path>
                </a:pathLst>
              </a:custGeom>
              <a:solidFill>
                <a:srgbClr val="89443A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" name="object 79 1">
                <a:extLst>
                  <a:ext uri="{FF2B5EF4-FFF2-40B4-BE49-F238E27FC236}">
                    <a16:creationId xmlns:a16="http://schemas.microsoft.com/office/drawing/2014/main" id="{FB8A626E-AD0E-678F-BFEA-D501CAD7EEC9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close/>
                  </a:path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365459" y="0"/>
                    </a:lnTo>
                    <a:lnTo>
                      <a:pt x="492019" y="0"/>
                    </a:lnTo>
                    <a:lnTo>
                      <a:pt x="126571" y="365447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" name="object 80 1">
                <a:extLst>
                  <a:ext uri="{FF2B5EF4-FFF2-40B4-BE49-F238E27FC236}">
                    <a16:creationId xmlns:a16="http://schemas.microsoft.com/office/drawing/2014/main" id="{B65C0BDD-580C-0BB9-57F8-D2B4C6F46F41}"/>
                  </a:ext>
                </a:extLst>
              </p:cNvPr>
              <p:cNvSpPr/>
              <p:nvPr/>
            </p:nvSpPr>
            <p:spPr>
              <a:xfrm>
                <a:off x="4401301" y="16015348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12657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7" name="object 81 1">
                <a:extLst>
                  <a:ext uri="{FF2B5EF4-FFF2-40B4-BE49-F238E27FC236}">
                    <a16:creationId xmlns:a16="http://schemas.microsoft.com/office/drawing/2014/main" id="{5269BA9A-8C62-EFEB-290B-3A208B6A687F}"/>
                  </a:ext>
                </a:extLst>
              </p:cNvPr>
              <p:cNvSpPr/>
              <p:nvPr/>
            </p:nvSpPr>
            <p:spPr>
              <a:xfrm>
                <a:off x="4035854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8" name="object 82 1">
                <a:extLst>
                  <a:ext uri="{FF2B5EF4-FFF2-40B4-BE49-F238E27FC236}">
                    <a16:creationId xmlns:a16="http://schemas.microsoft.com/office/drawing/2014/main" id="{2EDF84E9-D547-ADE4-5A79-45933DFE9F78}"/>
                  </a:ext>
                </a:extLst>
              </p:cNvPr>
              <p:cNvSpPr/>
              <p:nvPr/>
            </p:nvSpPr>
            <p:spPr>
              <a:xfrm>
                <a:off x="4401306" y="15066106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0"/>
                    </a:moveTo>
                    <a:lnTo>
                      <a:pt x="0" y="949244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" name="object 83 1">
                <a:extLst>
                  <a:ext uri="{FF2B5EF4-FFF2-40B4-BE49-F238E27FC236}">
                    <a16:creationId xmlns:a16="http://schemas.microsoft.com/office/drawing/2014/main" id="{10508EFF-7509-1165-CEFF-88008340C923}"/>
                  </a:ext>
                </a:extLst>
              </p:cNvPr>
              <p:cNvSpPr/>
              <p:nvPr/>
            </p:nvSpPr>
            <p:spPr>
              <a:xfrm>
                <a:off x="4035854" y="16380800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0" y="0"/>
                    </a:moveTo>
                    <a:lnTo>
                      <a:pt x="12657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" name="object 84 1">
                <a:extLst>
                  <a:ext uri="{FF2B5EF4-FFF2-40B4-BE49-F238E27FC236}">
                    <a16:creationId xmlns:a16="http://schemas.microsoft.com/office/drawing/2014/main" id="{64D0F8FF-FD95-138C-43DA-19D0170B8F64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365447" y="0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365447" y="949233"/>
                    </a:lnTo>
                    <a:lnTo>
                      <a:pt x="365447" y="0"/>
                    </a:lnTo>
                    <a:close/>
                  </a:path>
                </a:pathLst>
              </a:custGeom>
              <a:solidFill>
                <a:srgbClr val="89443A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1" name="object 85 1">
                <a:extLst>
                  <a:ext uri="{FF2B5EF4-FFF2-40B4-BE49-F238E27FC236}">
                    <a16:creationId xmlns:a16="http://schemas.microsoft.com/office/drawing/2014/main" id="{803C0DC3-E2A4-FA2D-5869-84352A8E73EC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0" y="365447"/>
                    </a:moveTo>
                    <a:lnTo>
                      <a:pt x="365447" y="0"/>
                    </a:lnTo>
                    <a:lnTo>
                      <a:pt x="365447" y="949233"/>
                    </a:lnTo>
                    <a:lnTo>
                      <a:pt x="0" y="1314692"/>
                    </a:lnTo>
                    <a:lnTo>
                      <a:pt x="0" y="365447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2" name="object 86 1">
                <a:extLst>
                  <a:ext uri="{FF2B5EF4-FFF2-40B4-BE49-F238E27FC236}">
                    <a16:creationId xmlns:a16="http://schemas.microsoft.com/office/drawing/2014/main" id="{21CC5C42-CFFC-3BF1-6F64-5F2FA69AB26A}"/>
                  </a:ext>
                </a:extLst>
              </p:cNvPr>
              <p:cNvSpPr/>
              <p:nvPr/>
            </p:nvSpPr>
            <p:spPr>
              <a:xfrm>
                <a:off x="4162419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3" name="object 87 1">
                <a:extLst>
                  <a:ext uri="{FF2B5EF4-FFF2-40B4-BE49-F238E27FC236}">
                    <a16:creationId xmlns:a16="http://schemas.microsoft.com/office/drawing/2014/main" id="{A49084E4-79C6-EA1D-053A-EF84C03F9B53}"/>
                  </a:ext>
                </a:extLst>
              </p:cNvPr>
              <p:cNvSpPr/>
              <p:nvPr/>
            </p:nvSpPr>
            <p:spPr>
              <a:xfrm>
                <a:off x="4035854" y="15431555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949244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</p:grpSp>
      <p:grpSp>
        <p:nvGrpSpPr>
          <p:cNvPr id="54" name="G">
            <a:extLst>
              <a:ext uri="{FF2B5EF4-FFF2-40B4-BE49-F238E27FC236}">
                <a16:creationId xmlns:a16="http://schemas.microsoft.com/office/drawing/2014/main" id="{0B2A7BE8-6CCA-9C2C-E537-5E2C165476C1}"/>
              </a:ext>
            </a:extLst>
          </p:cNvPr>
          <p:cNvGrpSpPr/>
          <p:nvPr/>
        </p:nvGrpSpPr>
        <p:grpSpPr>
          <a:xfrm>
            <a:off x="4149725" y="2141029"/>
            <a:ext cx="1096479" cy="1453930"/>
            <a:chOff x="-1771197" y="1268872"/>
            <a:chExt cx="1096479" cy="145393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386D5F8-1179-806B-8AC2-216B27CD91FE}"/>
                </a:ext>
              </a:extLst>
            </p:cNvPr>
            <p:cNvGrpSpPr/>
            <p:nvPr/>
          </p:nvGrpSpPr>
          <p:grpSpPr>
            <a:xfrm>
              <a:off x="-1496979" y="1268872"/>
              <a:ext cx="548304" cy="1453930"/>
              <a:chOff x="-988856" y="216379"/>
              <a:chExt cx="645007" cy="1797522"/>
            </a:xfrm>
          </p:grpSpPr>
          <p:sp>
            <p:nvSpPr>
              <p:cNvPr id="57" name="object 36 1">
                <a:extLst>
                  <a:ext uri="{FF2B5EF4-FFF2-40B4-BE49-F238E27FC236}">
                    <a16:creationId xmlns:a16="http://schemas.microsoft.com/office/drawing/2014/main" id="{074C3CCB-0C3E-37B3-5DF3-061143D13972}"/>
                  </a:ext>
                </a:extLst>
              </p:cNvPr>
              <p:cNvSpPr/>
              <p:nvPr/>
            </p:nvSpPr>
            <p:spPr>
              <a:xfrm>
                <a:off x="-988853" y="216379"/>
                <a:ext cx="644696" cy="1797238"/>
              </a:xfrm>
              <a:custGeom>
                <a:avLst/>
                <a:gdLst/>
                <a:ahLst/>
                <a:cxnLst/>
                <a:rect l="l" t="t" r="r" b="b"/>
                <a:pathLst>
                  <a:path w="867409" h="2892425">
                    <a:moveTo>
                      <a:pt x="63280" y="803998"/>
                    </a:moveTo>
                    <a:lnTo>
                      <a:pt x="0" y="803998"/>
                    </a:lnTo>
                    <a:lnTo>
                      <a:pt x="0" y="2892339"/>
                    </a:lnTo>
                    <a:lnTo>
                      <a:pt x="63280" y="2892339"/>
                    </a:lnTo>
                    <a:lnTo>
                      <a:pt x="63280" y="803998"/>
                    </a:lnTo>
                    <a:close/>
                  </a:path>
                  <a:path w="867409" h="2892425">
                    <a:moveTo>
                      <a:pt x="63280" y="803998"/>
                    </a:moveTo>
                    <a:lnTo>
                      <a:pt x="0" y="803998"/>
                    </a:lnTo>
                    <a:lnTo>
                      <a:pt x="803998" y="0"/>
                    </a:lnTo>
                    <a:lnTo>
                      <a:pt x="867278" y="0"/>
                    </a:lnTo>
                    <a:lnTo>
                      <a:pt x="63280" y="803998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58" name="object 37 1">
                <a:extLst>
                  <a:ext uri="{FF2B5EF4-FFF2-40B4-BE49-F238E27FC236}">
                    <a16:creationId xmlns:a16="http://schemas.microsoft.com/office/drawing/2014/main" id="{A7B3AD41-8F74-F9AC-2666-E5F3C1EE194D}"/>
                  </a:ext>
                </a:extLst>
              </p:cNvPr>
              <p:cNvSpPr/>
              <p:nvPr/>
            </p:nvSpPr>
            <p:spPr>
              <a:xfrm>
                <a:off x="-391289" y="1513989"/>
                <a:ext cx="47196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500">
                    <a:moveTo>
                      <a:pt x="63280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59" name="object 38 1">
                <a:extLst>
                  <a:ext uri="{FF2B5EF4-FFF2-40B4-BE49-F238E27FC236}">
                    <a16:creationId xmlns:a16="http://schemas.microsoft.com/office/drawing/2014/main" id="{F99E98E5-4CCB-61D6-1D0A-CFB9BE7A4A0F}"/>
                  </a:ext>
                </a:extLst>
              </p:cNvPr>
              <p:cNvSpPr/>
              <p:nvPr/>
            </p:nvSpPr>
            <p:spPr>
              <a:xfrm>
                <a:off x="-988856" y="1513989"/>
                <a:ext cx="597972" cy="499912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804545">
                    <a:moveTo>
                      <a:pt x="0" y="803998"/>
                    </a:moveTo>
                    <a:lnTo>
                      <a:pt x="803998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0" name="object 39 1">
                <a:extLst>
                  <a:ext uri="{FF2B5EF4-FFF2-40B4-BE49-F238E27FC236}">
                    <a16:creationId xmlns:a16="http://schemas.microsoft.com/office/drawing/2014/main" id="{EE3BA021-8DA0-D431-3DD4-01CE1E9121EA}"/>
                  </a:ext>
                </a:extLst>
              </p:cNvPr>
              <p:cNvSpPr/>
              <p:nvPr/>
            </p:nvSpPr>
            <p:spPr>
              <a:xfrm>
                <a:off x="-391291" y="216380"/>
                <a:ext cx="0" cy="1297720"/>
              </a:xfrm>
              <a:custGeom>
                <a:avLst/>
                <a:gdLst/>
                <a:ahLst/>
                <a:cxnLst/>
                <a:rect l="l" t="t" r="r" b="b"/>
                <a:pathLst>
                  <a:path h="2088515">
                    <a:moveTo>
                      <a:pt x="0" y="0"/>
                    </a:moveTo>
                    <a:lnTo>
                      <a:pt x="0" y="208834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1" name="object 40 1">
                <a:extLst>
                  <a:ext uri="{FF2B5EF4-FFF2-40B4-BE49-F238E27FC236}">
                    <a16:creationId xmlns:a16="http://schemas.microsoft.com/office/drawing/2014/main" id="{D22418BD-A2EA-297C-657A-74086C0F020A}"/>
                  </a:ext>
                </a:extLst>
              </p:cNvPr>
              <p:cNvSpPr/>
              <p:nvPr/>
            </p:nvSpPr>
            <p:spPr>
              <a:xfrm>
                <a:off x="-988856" y="2013561"/>
                <a:ext cx="47196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500">
                    <a:moveTo>
                      <a:pt x="0" y="0"/>
                    </a:moveTo>
                    <a:lnTo>
                      <a:pt x="6328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2" name="object 42 1">
                <a:extLst>
                  <a:ext uri="{FF2B5EF4-FFF2-40B4-BE49-F238E27FC236}">
                    <a16:creationId xmlns:a16="http://schemas.microsoft.com/office/drawing/2014/main" id="{78246152-B1C0-ADCC-A0D6-0C210F83285B}"/>
                  </a:ext>
                </a:extLst>
              </p:cNvPr>
              <p:cNvSpPr/>
              <p:nvPr/>
            </p:nvSpPr>
            <p:spPr>
              <a:xfrm>
                <a:off x="-941821" y="216379"/>
                <a:ext cx="597972" cy="1797238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2892425">
                    <a:moveTo>
                      <a:pt x="0" y="803998"/>
                    </a:moveTo>
                    <a:lnTo>
                      <a:pt x="803998" y="0"/>
                    </a:lnTo>
                    <a:lnTo>
                      <a:pt x="803998" y="2088340"/>
                    </a:lnTo>
                    <a:lnTo>
                      <a:pt x="0" y="2892339"/>
                    </a:lnTo>
                    <a:lnTo>
                      <a:pt x="0" y="803998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3" name="object 43 1">
                <a:extLst>
                  <a:ext uri="{FF2B5EF4-FFF2-40B4-BE49-F238E27FC236}">
                    <a16:creationId xmlns:a16="http://schemas.microsoft.com/office/drawing/2014/main" id="{12CE8EAB-C071-FA5D-C798-258CDF9D791B}"/>
                  </a:ext>
                </a:extLst>
              </p:cNvPr>
              <p:cNvSpPr/>
              <p:nvPr/>
            </p:nvSpPr>
            <p:spPr>
              <a:xfrm>
                <a:off x="-941821" y="1513989"/>
                <a:ext cx="597972" cy="499912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804545">
                    <a:moveTo>
                      <a:pt x="0" y="803998"/>
                    </a:moveTo>
                    <a:lnTo>
                      <a:pt x="803998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4" name="object 44 1">
                <a:extLst>
                  <a:ext uri="{FF2B5EF4-FFF2-40B4-BE49-F238E27FC236}">
                    <a16:creationId xmlns:a16="http://schemas.microsoft.com/office/drawing/2014/main" id="{D0F8A429-8B6B-EC50-2E5D-319BC7FC1AB2}"/>
                  </a:ext>
                </a:extLst>
              </p:cNvPr>
              <p:cNvSpPr/>
              <p:nvPr/>
            </p:nvSpPr>
            <p:spPr>
              <a:xfrm>
                <a:off x="-988856" y="715950"/>
                <a:ext cx="0" cy="1297720"/>
              </a:xfrm>
              <a:custGeom>
                <a:avLst/>
                <a:gdLst/>
                <a:ahLst/>
                <a:cxnLst/>
                <a:rect l="l" t="t" r="r" b="b"/>
                <a:pathLst>
                  <a:path h="2088515">
                    <a:moveTo>
                      <a:pt x="0" y="208834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6FDD3E4A-CBD4-002F-2664-CACF1FD42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0800000">
              <a:off x="-1771197" y="1454749"/>
              <a:ext cx="1096479" cy="109647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</p:grpSp>
      <p:grpSp>
        <p:nvGrpSpPr>
          <p:cNvPr id="65" name="L">
            <a:extLst>
              <a:ext uri="{FF2B5EF4-FFF2-40B4-BE49-F238E27FC236}">
                <a16:creationId xmlns:a16="http://schemas.microsoft.com/office/drawing/2014/main" id="{1F297819-E605-1878-A9D1-35209AEBACB1}"/>
              </a:ext>
            </a:extLst>
          </p:cNvPr>
          <p:cNvGrpSpPr/>
          <p:nvPr/>
        </p:nvGrpSpPr>
        <p:grpSpPr>
          <a:xfrm>
            <a:off x="4807135" y="1209984"/>
            <a:ext cx="1042543" cy="1453930"/>
            <a:chOff x="-1112412" y="1194542"/>
            <a:chExt cx="1042543" cy="145393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36C38F4-0A70-3CCE-E615-F186ECA5AC2E}"/>
                </a:ext>
              </a:extLst>
            </p:cNvPr>
            <p:cNvGrpSpPr/>
            <p:nvPr/>
          </p:nvGrpSpPr>
          <p:grpSpPr>
            <a:xfrm>
              <a:off x="-871374" y="1194542"/>
              <a:ext cx="548304" cy="1453930"/>
              <a:chOff x="-988856" y="216379"/>
              <a:chExt cx="645007" cy="1797522"/>
            </a:xfrm>
          </p:grpSpPr>
          <p:sp>
            <p:nvSpPr>
              <p:cNvPr id="68" name="object 36 2">
                <a:extLst>
                  <a:ext uri="{FF2B5EF4-FFF2-40B4-BE49-F238E27FC236}">
                    <a16:creationId xmlns:a16="http://schemas.microsoft.com/office/drawing/2014/main" id="{391C0A9C-93B4-FCDE-D5A9-84966E42EDA9}"/>
                  </a:ext>
                </a:extLst>
              </p:cNvPr>
              <p:cNvSpPr/>
              <p:nvPr/>
            </p:nvSpPr>
            <p:spPr>
              <a:xfrm>
                <a:off x="-988853" y="216379"/>
                <a:ext cx="644696" cy="1797238"/>
              </a:xfrm>
              <a:custGeom>
                <a:avLst/>
                <a:gdLst/>
                <a:ahLst/>
                <a:cxnLst/>
                <a:rect l="l" t="t" r="r" b="b"/>
                <a:pathLst>
                  <a:path w="867409" h="2892425">
                    <a:moveTo>
                      <a:pt x="63280" y="803998"/>
                    </a:moveTo>
                    <a:lnTo>
                      <a:pt x="0" y="803998"/>
                    </a:lnTo>
                    <a:lnTo>
                      <a:pt x="0" y="2892339"/>
                    </a:lnTo>
                    <a:lnTo>
                      <a:pt x="63280" y="2892339"/>
                    </a:lnTo>
                    <a:lnTo>
                      <a:pt x="63280" y="803998"/>
                    </a:lnTo>
                    <a:close/>
                  </a:path>
                  <a:path w="867409" h="2892425">
                    <a:moveTo>
                      <a:pt x="63280" y="803998"/>
                    </a:moveTo>
                    <a:lnTo>
                      <a:pt x="0" y="803998"/>
                    </a:lnTo>
                    <a:lnTo>
                      <a:pt x="803998" y="0"/>
                    </a:lnTo>
                    <a:lnTo>
                      <a:pt x="867278" y="0"/>
                    </a:lnTo>
                    <a:lnTo>
                      <a:pt x="63280" y="803998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9" name="object 37 2">
                <a:extLst>
                  <a:ext uri="{FF2B5EF4-FFF2-40B4-BE49-F238E27FC236}">
                    <a16:creationId xmlns:a16="http://schemas.microsoft.com/office/drawing/2014/main" id="{37C22C8B-CBBF-0D95-FD11-F4C5BB9C8368}"/>
                  </a:ext>
                </a:extLst>
              </p:cNvPr>
              <p:cNvSpPr/>
              <p:nvPr/>
            </p:nvSpPr>
            <p:spPr>
              <a:xfrm>
                <a:off x="-391289" y="1513989"/>
                <a:ext cx="47196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500">
                    <a:moveTo>
                      <a:pt x="63280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0" name="object 38 2">
                <a:extLst>
                  <a:ext uri="{FF2B5EF4-FFF2-40B4-BE49-F238E27FC236}">
                    <a16:creationId xmlns:a16="http://schemas.microsoft.com/office/drawing/2014/main" id="{AA5DBA7E-C44E-8A9A-476F-9250E1CC1A9B}"/>
                  </a:ext>
                </a:extLst>
              </p:cNvPr>
              <p:cNvSpPr/>
              <p:nvPr/>
            </p:nvSpPr>
            <p:spPr>
              <a:xfrm>
                <a:off x="-988856" y="1513989"/>
                <a:ext cx="597972" cy="499912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804545">
                    <a:moveTo>
                      <a:pt x="0" y="803998"/>
                    </a:moveTo>
                    <a:lnTo>
                      <a:pt x="803998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1" name="object 39 2">
                <a:extLst>
                  <a:ext uri="{FF2B5EF4-FFF2-40B4-BE49-F238E27FC236}">
                    <a16:creationId xmlns:a16="http://schemas.microsoft.com/office/drawing/2014/main" id="{5F21FF78-8BC6-D476-2A29-73A5F1D67A24}"/>
                  </a:ext>
                </a:extLst>
              </p:cNvPr>
              <p:cNvSpPr/>
              <p:nvPr/>
            </p:nvSpPr>
            <p:spPr>
              <a:xfrm>
                <a:off x="-391291" y="216380"/>
                <a:ext cx="0" cy="1297720"/>
              </a:xfrm>
              <a:custGeom>
                <a:avLst/>
                <a:gdLst/>
                <a:ahLst/>
                <a:cxnLst/>
                <a:rect l="l" t="t" r="r" b="b"/>
                <a:pathLst>
                  <a:path h="2088515">
                    <a:moveTo>
                      <a:pt x="0" y="0"/>
                    </a:moveTo>
                    <a:lnTo>
                      <a:pt x="0" y="208834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72" name="object 40 2">
                <a:extLst>
                  <a:ext uri="{FF2B5EF4-FFF2-40B4-BE49-F238E27FC236}">
                    <a16:creationId xmlns:a16="http://schemas.microsoft.com/office/drawing/2014/main" id="{653B7F80-0F05-04AA-BE3E-BFB4322D9585}"/>
                  </a:ext>
                </a:extLst>
              </p:cNvPr>
              <p:cNvSpPr/>
              <p:nvPr/>
            </p:nvSpPr>
            <p:spPr>
              <a:xfrm>
                <a:off x="-988856" y="2013561"/>
                <a:ext cx="47196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500">
                    <a:moveTo>
                      <a:pt x="0" y="0"/>
                    </a:moveTo>
                    <a:lnTo>
                      <a:pt x="6328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3" name="object 42 2">
                <a:extLst>
                  <a:ext uri="{FF2B5EF4-FFF2-40B4-BE49-F238E27FC236}">
                    <a16:creationId xmlns:a16="http://schemas.microsoft.com/office/drawing/2014/main" id="{FA3AAF07-87F3-C88D-AD9F-5E4673CCB1C8}"/>
                  </a:ext>
                </a:extLst>
              </p:cNvPr>
              <p:cNvSpPr/>
              <p:nvPr/>
            </p:nvSpPr>
            <p:spPr>
              <a:xfrm>
                <a:off x="-941821" y="216379"/>
                <a:ext cx="597972" cy="1797238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2892425">
                    <a:moveTo>
                      <a:pt x="0" y="803998"/>
                    </a:moveTo>
                    <a:lnTo>
                      <a:pt x="803998" y="0"/>
                    </a:lnTo>
                    <a:lnTo>
                      <a:pt x="803998" y="2088340"/>
                    </a:lnTo>
                    <a:lnTo>
                      <a:pt x="0" y="2892339"/>
                    </a:lnTo>
                    <a:lnTo>
                      <a:pt x="0" y="803998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4" name="object 43 2">
                <a:extLst>
                  <a:ext uri="{FF2B5EF4-FFF2-40B4-BE49-F238E27FC236}">
                    <a16:creationId xmlns:a16="http://schemas.microsoft.com/office/drawing/2014/main" id="{50C648EC-D9DA-A4B5-D3DB-C6C89F2D7E09}"/>
                  </a:ext>
                </a:extLst>
              </p:cNvPr>
              <p:cNvSpPr/>
              <p:nvPr/>
            </p:nvSpPr>
            <p:spPr>
              <a:xfrm>
                <a:off x="-941821" y="1513989"/>
                <a:ext cx="597972" cy="499912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804545">
                    <a:moveTo>
                      <a:pt x="0" y="803998"/>
                    </a:moveTo>
                    <a:lnTo>
                      <a:pt x="803998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5" name="object 44 2">
                <a:extLst>
                  <a:ext uri="{FF2B5EF4-FFF2-40B4-BE49-F238E27FC236}">
                    <a16:creationId xmlns:a16="http://schemas.microsoft.com/office/drawing/2014/main" id="{AA6F4E8C-6EA3-562B-C586-5272B5884E09}"/>
                  </a:ext>
                </a:extLst>
              </p:cNvPr>
              <p:cNvSpPr/>
              <p:nvPr/>
            </p:nvSpPr>
            <p:spPr>
              <a:xfrm>
                <a:off x="-988856" y="715950"/>
                <a:ext cx="0" cy="1297720"/>
              </a:xfrm>
              <a:custGeom>
                <a:avLst/>
                <a:gdLst/>
                <a:ahLst/>
                <a:cxnLst/>
                <a:rect l="l" t="t" r="r" b="b"/>
                <a:pathLst>
                  <a:path h="2088515">
                    <a:moveTo>
                      <a:pt x="0" y="208834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69CCD002-711C-E8D4-D62C-61296C0B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10800000">
              <a:off x="-1112412" y="1387831"/>
              <a:ext cx="1042543" cy="1042543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981F175-0848-A612-D48C-CFEFF6661483}"/>
              </a:ext>
            </a:extLst>
          </p:cNvPr>
          <p:cNvGrpSpPr/>
          <p:nvPr/>
        </p:nvGrpSpPr>
        <p:grpSpPr>
          <a:xfrm>
            <a:off x="5739013" y="278938"/>
            <a:ext cx="548304" cy="1453930"/>
            <a:chOff x="-988856" y="216379"/>
            <a:chExt cx="645007" cy="1797522"/>
          </a:xfrm>
        </p:grpSpPr>
        <p:sp>
          <p:nvSpPr>
            <p:cNvPr id="77" name="object 36 3">
              <a:extLst>
                <a:ext uri="{FF2B5EF4-FFF2-40B4-BE49-F238E27FC236}">
                  <a16:creationId xmlns:a16="http://schemas.microsoft.com/office/drawing/2014/main" id="{A0FCB783-2D0E-98BE-8137-A813EA58F17B}"/>
                </a:ext>
              </a:extLst>
            </p:cNvPr>
            <p:cNvSpPr/>
            <p:nvPr/>
          </p:nvSpPr>
          <p:spPr>
            <a:xfrm>
              <a:off x="-988853" y="216379"/>
              <a:ext cx="644696" cy="1797238"/>
            </a:xfrm>
            <a:custGeom>
              <a:avLst/>
              <a:gdLst/>
              <a:ahLst/>
              <a:cxnLst/>
              <a:rect l="l" t="t" r="r" b="b"/>
              <a:pathLst>
                <a:path w="867409" h="2892425">
                  <a:moveTo>
                    <a:pt x="63280" y="803998"/>
                  </a:moveTo>
                  <a:lnTo>
                    <a:pt x="0" y="803998"/>
                  </a:lnTo>
                  <a:lnTo>
                    <a:pt x="0" y="2892339"/>
                  </a:lnTo>
                  <a:lnTo>
                    <a:pt x="63280" y="2892339"/>
                  </a:lnTo>
                  <a:lnTo>
                    <a:pt x="63280" y="803998"/>
                  </a:lnTo>
                  <a:close/>
                </a:path>
                <a:path w="867409" h="2892425">
                  <a:moveTo>
                    <a:pt x="63280" y="803998"/>
                  </a:moveTo>
                  <a:lnTo>
                    <a:pt x="0" y="803998"/>
                  </a:lnTo>
                  <a:lnTo>
                    <a:pt x="803998" y="0"/>
                  </a:lnTo>
                  <a:lnTo>
                    <a:pt x="867278" y="0"/>
                  </a:lnTo>
                  <a:lnTo>
                    <a:pt x="63280" y="803998"/>
                  </a:lnTo>
                  <a:close/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78" name="object 37 3">
              <a:extLst>
                <a:ext uri="{FF2B5EF4-FFF2-40B4-BE49-F238E27FC236}">
                  <a16:creationId xmlns:a16="http://schemas.microsoft.com/office/drawing/2014/main" id="{19103EF1-4152-19EC-6A7B-C3DC81379481}"/>
                </a:ext>
              </a:extLst>
            </p:cNvPr>
            <p:cNvSpPr/>
            <p:nvPr/>
          </p:nvSpPr>
          <p:spPr>
            <a:xfrm>
              <a:off x="-391289" y="1513989"/>
              <a:ext cx="47196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63280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9" name="object 38 3">
              <a:extLst>
                <a:ext uri="{FF2B5EF4-FFF2-40B4-BE49-F238E27FC236}">
                  <a16:creationId xmlns:a16="http://schemas.microsoft.com/office/drawing/2014/main" id="{519DA7F1-1670-076C-8E64-1AC01937B136}"/>
                </a:ext>
              </a:extLst>
            </p:cNvPr>
            <p:cNvSpPr/>
            <p:nvPr/>
          </p:nvSpPr>
          <p:spPr>
            <a:xfrm>
              <a:off x="-988856" y="1513989"/>
              <a:ext cx="597972" cy="499912"/>
            </a:xfrm>
            <a:custGeom>
              <a:avLst/>
              <a:gdLst/>
              <a:ahLst/>
              <a:cxnLst/>
              <a:rect l="l" t="t" r="r" b="b"/>
              <a:pathLst>
                <a:path w="804545" h="804545">
                  <a:moveTo>
                    <a:pt x="0" y="803998"/>
                  </a:moveTo>
                  <a:lnTo>
                    <a:pt x="803998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0" name="object 39 3">
              <a:extLst>
                <a:ext uri="{FF2B5EF4-FFF2-40B4-BE49-F238E27FC236}">
                  <a16:creationId xmlns:a16="http://schemas.microsoft.com/office/drawing/2014/main" id="{D739071C-6406-8757-5C46-C7E15C8DD3F1}"/>
                </a:ext>
              </a:extLst>
            </p:cNvPr>
            <p:cNvSpPr/>
            <p:nvPr/>
          </p:nvSpPr>
          <p:spPr>
            <a:xfrm>
              <a:off x="-391291" y="216380"/>
              <a:ext cx="0" cy="1297720"/>
            </a:xfrm>
            <a:custGeom>
              <a:avLst/>
              <a:gdLst/>
              <a:ahLst/>
              <a:cxnLst/>
              <a:rect l="l" t="t" r="r" b="b"/>
              <a:pathLst>
                <a:path h="2088515">
                  <a:moveTo>
                    <a:pt x="0" y="0"/>
                  </a:moveTo>
                  <a:lnTo>
                    <a:pt x="0" y="208834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1" name="object 40 3">
              <a:extLst>
                <a:ext uri="{FF2B5EF4-FFF2-40B4-BE49-F238E27FC236}">
                  <a16:creationId xmlns:a16="http://schemas.microsoft.com/office/drawing/2014/main" id="{0D0AC250-29D8-05D7-51C6-D300AED5421A}"/>
                </a:ext>
              </a:extLst>
            </p:cNvPr>
            <p:cNvSpPr/>
            <p:nvPr/>
          </p:nvSpPr>
          <p:spPr>
            <a:xfrm>
              <a:off x="-988856" y="2013561"/>
              <a:ext cx="47196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280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2" name="object 42 3">
              <a:extLst>
                <a:ext uri="{FF2B5EF4-FFF2-40B4-BE49-F238E27FC236}">
                  <a16:creationId xmlns:a16="http://schemas.microsoft.com/office/drawing/2014/main" id="{DD8FE605-B4D1-FDD3-EDC8-129D268EB8F5}"/>
                </a:ext>
              </a:extLst>
            </p:cNvPr>
            <p:cNvSpPr/>
            <p:nvPr/>
          </p:nvSpPr>
          <p:spPr>
            <a:xfrm>
              <a:off x="-941821" y="216379"/>
              <a:ext cx="597972" cy="1797238"/>
            </a:xfrm>
            <a:custGeom>
              <a:avLst/>
              <a:gdLst/>
              <a:ahLst/>
              <a:cxnLst/>
              <a:rect l="l" t="t" r="r" b="b"/>
              <a:pathLst>
                <a:path w="804545" h="2892425">
                  <a:moveTo>
                    <a:pt x="0" y="803998"/>
                  </a:moveTo>
                  <a:lnTo>
                    <a:pt x="803998" y="0"/>
                  </a:lnTo>
                  <a:lnTo>
                    <a:pt x="803998" y="2088340"/>
                  </a:lnTo>
                  <a:lnTo>
                    <a:pt x="0" y="2892339"/>
                  </a:lnTo>
                  <a:lnTo>
                    <a:pt x="0" y="803998"/>
                  </a:lnTo>
                  <a:close/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83" name="object 43 3">
              <a:extLst>
                <a:ext uri="{FF2B5EF4-FFF2-40B4-BE49-F238E27FC236}">
                  <a16:creationId xmlns:a16="http://schemas.microsoft.com/office/drawing/2014/main" id="{D9793A85-4C57-673E-1751-BDF388B3B80C}"/>
                </a:ext>
              </a:extLst>
            </p:cNvPr>
            <p:cNvSpPr/>
            <p:nvPr/>
          </p:nvSpPr>
          <p:spPr>
            <a:xfrm>
              <a:off x="-941821" y="1513989"/>
              <a:ext cx="597972" cy="499912"/>
            </a:xfrm>
            <a:custGeom>
              <a:avLst/>
              <a:gdLst/>
              <a:ahLst/>
              <a:cxnLst/>
              <a:rect l="l" t="t" r="r" b="b"/>
              <a:pathLst>
                <a:path w="804545" h="804545">
                  <a:moveTo>
                    <a:pt x="0" y="803998"/>
                  </a:moveTo>
                  <a:lnTo>
                    <a:pt x="803998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4" name="object 44 3">
              <a:extLst>
                <a:ext uri="{FF2B5EF4-FFF2-40B4-BE49-F238E27FC236}">
                  <a16:creationId xmlns:a16="http://schemas.microsoft.com/office/drawing/2014/main" id="{582CFF19-ED7B-2B9D-D59F-6D16133B0A5C}"/>
                </a:ext>
              </a:extLst>
            </p:cNvPr>
            <p:cNvSpPr/>
            <p:nvPr/>
          </p:nvSpPr>
          <p:spPr>
            <a:xfrm>
              <a:off x="-988856" y="715950"/>
              <a:ext cx="0" cy="1297720"/>
            </a:xfrm>
            <a:custGeom>
              <a:avLst/>
              <a:gdLst/>
              <a:ahLst/>
              <a:cxnLst/>
              <a:rect l="l" t="t" r="r" b="b"/>
              <a:pathLst>
                <a:path h="2088515">
                  <a:moveTo>
                    <a:pt x="0" y="208834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pic>
        <p:nvPicPr>
          <p:cNvPr id="85" name="Graphic 84">
            <a:extLst>
              <a:ext uri="{FF2B5EF4-FFF2-40B4-BE49-F238E27FC236}">
                <a16:creationId xmlns:a16="http://schemas.microsoft.com/office/drawing/2014/main" id="{1D0D5DED-8166-C615-7699-39704F685A3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10800000">
            <a:off x="5508052" y="517028"/>
            <a:ext cx="1021885" cy="1021885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86" name="concat">
            <a:extLst>
              <a:ext uri="{FF2B5EF4-FFF2-40B4-BE49-F238E27FC236}">
                <a16:creationId xmlns:a16="http://schemas.microsoft.com/office/drawing/2014/main" id="{78325134-D404-E86B-A72C-0836F4A7F97F}"/>
              </a:ext>
            </a:extLst>
          </p:cNvPr>
          <p:cNvGrpSpPr/>
          <p:nvPr/>
        </p:nvGrpSpPr>
        <p:grpSpPr>
          <a:xfrm>
            <a:off x="7088659" y="2097881"/>
            <a:ext cx="215999" cy="720000"/>
            <a:chOff x="10942322" y="11162345"/>
            <a:chExt cx="496570" cy="1319530"/>
          </a:xfrm>
        </p:grpSpPr>
        <p:sp>
          <p:nvSpPr>
            <p:cNvPr id="87" name="object 90">
              <a:extLst>
                <a:ext uri="{FF2B5EF4-FFF2-40B4-BE49-F238E27FC236}">
                  <a16:creationId xmlns:a16="http://schemas.microsoft.com/office/drawing/2014/main" id="{6B1D3B13-21AF-C99C-894A-63A6D03660FA}"/>
                </a:ext>
              </a:extLst>
            </p:cNvPr>
            <p:cNvSpPr/>
            <p:nvPr/>
          </p:nvSpPr>
          <p:spPr>
            <a:xfrm>
              <a:off x="10944544" y="11164566"/>
              <a:ext cx="492125" cy="1315085"/>
            </a:xfrm>
            <a:custGeom>
              <a:avLst/>
              <a:gdLst/>
              <a:ahLst/>
              <a:cxnLst/>
              <a:rect l="l" t="t" r="r" b="b"/>
              <a:pathLst>
                <a:path w="492125" h="1315084">
                  <a:moveTo>
                    <a:pt x="492019" y="0"/>
                  </a:moveTo>
                  <a:lnTo>
                    <a:pt x="365459" y="0"/>
                  </a:lnTo>
                  <a:lnTo>
                    <a:pt x="0" y="365447"/>
                  </a:lnTo>
                  <a:lnTo>
                    <a:pt x="0" y="1314692"/>
                  </a:lnTo>
                  <a:lnTo>
                    <a:pt x="126571" y="1314692"/>
                  </a:lnTo>
                  <a:lnTo>
                    <a:pt x="126571" y="365447"/>
                  </a:lnTo>
                  <a:lnTo>
                    <a:pt x="492019" y="0"/>
                  </a:lnTo>
                  <a:close/>
                </a:path>
              </a:pathLst>
            </a:custGeom>
            <a:solidFill>
              <a:srgbClr val="00003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8" name="object 91">
              <a:extLst>
                <a:ext uri="{FF2B5EF4-FFF2-40B4-BE49-F238E27FC236}">
                  <a16:creationId xmlns:a16="http://schemas.microsoft.com/office/drawing/2014/main" id="{84830AE8-69B8-2FEE-819D-4CE0B26C7C22}"/>
                </a:ext>
              </a:extLst>
            </p:cNvPr>
            <p:cNvSpPr/>
            <p:nvPr/>
          </p:nvSpPr>
          <p:spPr>
            <a:xfrm>
              <a:off x="10944544" y="11164566"/>
              <a:ext cx="492125" cy="1315085"/>
            </a:xfrm>
            <a:custGeom>
              <a:avLst/>
              <a:gdLst/>
              <a:ahLst/>
              <a:cxnLst/>
              <a:rect l="l" t="t" r="r" b="b"/>
              <a:pathLst>
                <a:path w="492125" h="1315084">
                  <a:moveTo>
                    <a:pt x="126571" y="365447"/>
                  </a:moveTo>
                  <a:lnTo>
                    <a:pt x="0" y="365447"/>
                  </a:lnTo>
                  <a:lnTo>
                    <a:pt x="0" y="1314692"/>
                  </a:lnTo>
                  <a:lnTo>
                    <a:pt x="126571" y="1314692"/>
                  </a:lnTo>
                  <a:lnTo>
                    <a:pt x="126571" y="365447"/>
                  </a:lnTo>
                  <a:close/>
                </a:path>
                <a:path w="492125" h="1315084">
                  <a:moveTo>
                    <a:pt x="126571" y="365447"/>
                  </a:moveTo>
                  <a:lnTo>
                    <a:pt x="0" y="365447"/>
                  </a:lnTo>
                  <a:lnTo>
                    <a:pt x="365459" y="0"/>
                  </a:lnTo>
                  <a:lnTo>
                    <a:pt x="492019" y="0"/>
                  </a:lnTo>
                  <a:lnTo>
                    <a:pt x="126571" y="365447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89" name="object 92">
              <a:extLst>
                <a:ext uri="{FF2B5EF4-FFF2-40B4-BE49-F238E27FC236}">
                  <a16:creationId xmlns:a16="http://schemas.microsoft.com/office/drawing/2014/main" id="{D11BBBED-BA7B-84B5-6645-5F402EE1CC67}"/>
                </a:ext>
              </a:extLst>
            </p:cNvPr>
            <p:cNvSpPr/>
            <p:nvPr/>
          </p:nvSpPr>
          <p:spPr>
            <a:xfrm>
              <a:off x="11309996" y="12113802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126571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0" name="object 93">
              <a:extLst>
                <a:ext uri="{FF2B5EF4-FFF2-40B4-BE49-F238E27FC236}">
                  <a16:creationId xmlns:a16="http://schemas.microsoft.com/office/drawing/2014/main" id="{474E203C-6467-793F-E886-18C6391FC71E}"/>
                </a:ext>
              </a:extLst>
            </p:cNvPr>
            <p:cNvSpPr/>
            <p:nvPr/>
          </p:nvSpPr>
          <p:spPr>
            <a:xfrm>
              <a:off x="10944548" y="1211380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0" y="365447"/>
                  </a:moveTo>
                  <a:lnTo>
                    <a:pt x="365447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1" name="object 94">
              <a:extLst>
                <a:ext uri="{FF2B5EF4-FFF2-40B4-BE49-F238E27FC236}">
                  <a16:creationId xmlns:a16="http://schemas.microsoft.com/office/drawing/2014/main" id="{11FB8CCB-E6F4-2F33-8355-732C85417E7F}"/>
                </a:ext>
              </a:extLst>
            </p:cNvPr>
            <p:cNvSpPr/>
            <p:nvPr/>
          </p:nvSpPr>
          <p:spPr>
            <a:xfrm>
              <a:off x="11310000" y="11164561"/>
              <a:ext cx="0" cy="949325"/>
            </a:xfrm>
            <a:custGeom>
              <a:avLst/>
              <a:gdLst/>
              <a:ahLst/>
              <a:cxnLst/>
              <a:rect l="l" t="t" r="r" b="b"/>
              <a:pathLst>
                <a:path h="949325">
                  <a:moveTo>
                    <a:pt x="0" y="0"/>
                  </a:moveTo>
                  <a:lnTo>
                    <a:pt x="0" y="949244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2" name="object 95">
              <a:extLst>
                <a:ext uri="{FF2B5EF4-FFF2-40B4-BE49-F238E27FC236}">
                  <a16:creationId xmlns:a16="http://schemas.microsoft.com/office/drawing/2014/main" id="{9DAD3F14-99B1-37FB-A749-05BD7C27C6C5}"/>
                </a:ext>
              </a:extLst>
            </p:cNvPr>
            <p:cNvSpPr/>
            <p:nvPr/>
          </p:nvSpPr>
          <p:spPr>
            <a:xfrm>
              <a:off x="10944548" y="12479254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571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3" name="object 96">
              <a:extLst>
                <a:ext uri="{FF2B5EF4-FFF2-40B4-BE49-F238E27FC236}">
                  <a16:creationId xmlns:a16="http://schemas.microsoft.com/office/drawing/2014/main" id="{857A0C49-E029-8570-63CA-1E5F04C701C9}"/>
                </a:ext>
              </a:extLst>
            </p:cNvPr>
            <p:cNvSpPr/>
            <p:nvPr/>
          </p:nvSpPr>
          <p:spPr>
            <a:xfrm>
              <a:off x="11071115" y="11164566"/>
              <a:ext cx="365760" cy="1315085"/>
            </a:xfrm>
            <a:custGeom>
              <a:avLst/>
              <a:gdLst/>
              <a:ahLst/>
              <a:cxnLst/>
              <a:rect l="l" t="t" r="r" b="b"/>
              <a:pathLst>
                <a:path w="365759" h="1315084">
                  <a:moveTo>
                    <a:pt x="365447" y="0"/>
                  </a:moveTo>
                  <a:lnTo>
                    <a:pt x="0" y="365447"/>
                  </a:lnTo>
                  <a:lnTo>
                    <a:pt x="0" y="1314692"/>
                  </a:lnTo>
                  <a:lnTo>
                    <a:pt x="365447" y="949233"/>
                  </a:lnTo>
                  <a:lnTo>
                    <a:pt x="365447" y="0"/>
                  </a:lnTo>
                  <a:close/>
                </a:path>
              </a:pathLst>
            </a:custGeom>
            <a:solidFill>
              <a:srgbClr val="00003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4" name="object 97">
              <a:extLst>
                <a:ext uri="{FF2B5EF4-FFF2-40B4-BE49-F238E27FC236}">
                  <a16:creationId xmlns:a16="http://schemas.microsoft.com/office/drawing/2014/main" id="{BC34D5D3-92D9-DFD0-9822-B7E0A877DCC3}"/>
                </a:ext>
              </a:extLst>
            </p:cNvPr>
            <p:cNvSpPr/>
            <p:nvPr/>
          </p:nvSpPr>
          <p:spPr>
            <a:xfrm>
              <a:off x="11071115" y="11164566"/>
              <a:ext cx="365760" cy="1315085"/>
            </a:xfrm>
            <a:custGeom>
              <a:avLst/>
              <a:gdLst/>
              <a:ahLst/>
              <a:cxnLst/>
              <a:rect l="l" t="t" r="r" b="b"/>
              <a:pathLst>
                <a:path w="365759" h="1315084">
                  <a:moveTo>
                    <a:pt x="0" y="365447"/>
                  </a:moveTo>
                  <a:lnTo>
                    <a:pt x="365447" y="0"/>
                  </a:lnTo>
                  <a:lnTo>
                    <a:pt x="365447" y="949233"/>
                  </a:lnTo>
                  <a:lnTo>
                    <a:pt x="0" y="1314692"/>
                  </a:lnTo>
                  <a:lnTo>
                    <a:pt x="0" y="365447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5" name="object 98">
              <a:extLst>
                <a:ext uri="{FF2B5EF4-FFF2-40B4-BE49-F238E27FC236}">
                  <a16:creationId xmlns:a16="http://schemas.microsoft.com/office/drawing/2014/main" id="{6D14A5E8-9206-131B-D910-F4EAA3BBA1F1}"/>
                </a:ext>
              </a:extLst>
            </p:cNvPr>
            <p:cNvSpPr/>
            <p:nvPr/>
          </p:nvSpPr>
          <p:spPr>
            <a:xfrm>
              <a:off x="11071115" y="1211380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0" y="365447"/>
                  </a:moveTo>
                  <a:lnTo>
                    <a:pt x="365447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6" name="object 99">
              <a:extLst>
                <a:ext uri="{FF2B5EF4-FFF2-40B4-BE49-F238E27FC236}">
                  <a16:creationId xmlns:a16="http://schemas.microsoft.com/office/drawing/2014/main" id="{FDA14A30-6DB9-2B49-AF89-7D2E556483D7}"/>
                </a:ext>
              </a:extLst>
            </p:cNvPr>
            <p:cNvSpPr/>
            <p:nvPr/>
          </p:nvSpPr>
          <p:spPr>
            <a:xfrm>
              <a:off x="10944548" y="11530009"/>
              <a:ext cx="0" cy="949325"/>
            </a:xfrm>
            <a:custGeom>
              <a:avLst/>
              <a:gdLst/>
              <a:ahLst/>
              <a:cxnLst/>
              <a:rect l="l" t="t" r="r" b="b"/>
              <a:pathLst>
                <a:path h="949325">
                  <a:moveTo>
                    <a:pt x="0" y="949244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97" name="mlp">
            <a:extLst>
              <a:ext uri="{FF2B5EF4-FFF2-40B4-BE49-F238E27FC236}">
                <a16:creationId xmlns:a16="http://schemas.microsoft.com/office/drawing/2014/main" id="{9CD8DCDB-3ABD-83C5-D38D-54B730287091}"/>
              </a:ext>
            </a:extLst>
          </p:cNvPr>
          <p:cNvGrpSpPr/>
          <p:nvPr/>
        </p:nvGrpSpPr>
        <p:grpSpPr>
          <a:xfrm>
            <a:off x="7422056" y="2030481"/>
            <a:ext cx="471862" cy="786436"/>
            <a:chOff x="11755009" y="10796197"/>
            <a:chExt cx="1314450" cy="1757680"/>
          </a:xfrm>
        </p:grpSpPr>
        <p:sp>
          <p:nvSpPr>
            <p:cNvPr id="98" name="object 102">
              <a:extLst>
                <a:ext uri="{FF2B5EF4-FFF2-40B4-BE49-F238E27FC236}">
                  <a16:creationId xmlns:a16="http://schemas.microsoft.com/office/drawing/2014/main" id="{D81ACAF7-9580-15F1-5620-EB0CCBCB2785}"/>
                </a:ext>
              </a:extLst>
            </p:cNvPr>
            <p:cNvSpPr/>
            <p:nvPr/>
          </p:nvSpPr>
          <p:spPr>
            <a:xfrm>
              <a:off x="11757230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5" h="1753234">
                  <a:moveTo>
                    <a:pt x="677126" y="0"/>
                  </a:moveTo>
                  <a:lnTo>
                    <a:pt x="487275" y="0"/>
                  </a:ln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lnTo>
                    <a:pt x="677126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9" name="object 103">
              <a:extLst>
                <a:ext uri="{FF2B5EF4-FFF2-40B4-BE49-F238E27FC236}">
                  <a16:creationId xmlns:a16="http://schemas.microsoft.com/office/drawing/2014/main" id="{3A21E316-DDE5-971D-5543-AC1F0CDD3D58}"/>
                </a:ext>
              </a:extLst>
            </p:cNvPr>
            <p:cNvSpPr/>
            <p:nvPr/>
          </p:nvSpPr>
          <p:spPr>
            <a:xfrm>
              <a:off x="11757230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5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close/>
                </a:path>
                <a:path w="677545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487275" y="0"/>
                  </a:lnTo>
                  <a:lnTo>
                    <a:pt x="677126" y="0"/>
                  </a:lnTo>
                  <a:lnTo>
                    <a:pt x="189851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0" name="object 104">
              <a:extLst>
                <a:ext uri="{FF2B5EF4-FFF2-40B4-BE49-F238E27FC236}">
                  <a16:creationId xmlns:a16="http://schemas.microsoft.com/office/drawing/2014/main" id="{CE6BCF42-3B71-022E-B8C8-52F9177E3B85}"/>
                </a:ext>
              </a:extLst>
            </p:cNvPr>
            <p:cNvSpPr/>
            <p:nvPr/>
          </p:nvSpPr>
          <p:spPr>
            <a:xfrm>
              <a:off x="12244503" y="12064081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189851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1" name="object 105">
              <a:extLst>
                <a:ext uri="{FF2B5EF4-FFF2-40B4-BE49-F238E27FC236}">
                  <a16:creationId xmlns:a16="http://schemas.microsoft.com/office/drawing/2014/main" id="{3B078068-A876-DDBD-8456-0816B510D84F}"/>
                </a:ext>
              </a:extLst>
            </p:cNvPr>
            <p:cNvSpPr/>
            <p:nvPr/>
          </p:nvSpPr>
          <p:spPr>
            <a:xfrm>
              <a:off x="11757233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2" name="object 106">
              <a:extLst>
                <a:ext uri="{FF2B5EF4-FFF2-40B4-BE49-F238E27FC236}">
                  <a16:creationId xmlns:a16="http://schemas.microsoft.com/office/drawing/2014/main" id="{D4A1467A-4AEC-4A00-5146-0F9C5F317E39}"/>
                </a:ext>
              </a:extLst>
            </p:cNvPr>
            <p:cNvSpPr/>
            <p:nvPr/>
          </p:nvSpPr>
          <p:spPr>
            <a:xfrm>
              <a:off x="12244504" y="10798421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0"/>
                  </a:moveTo>
                  <a:lnTo>
                    <a:pt x="0" y="1265655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3" name="object 107">
              <a:extLst>
                <a:ext uri="{FF2B5EF4-FFF2-40B4-BE49-F238E27FC236}">
                  <a16:creationId xmlns:a16="http://schemas.microsoft.com/office/drawing/2014/main" id="{FB318934-8BD8-5835-4E35-FE73F8E831C8}"/>
                </a:ext>
              </a:extLst>
            </p:cNvPr>
            <p:cNvSpPr/>
            <p:nvPr/>
          </p:nvSpPr>
          <p:spPr>
            <a:xfrm>
              <a:off x="11757233" y="12551354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851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4" name="object 108">
              <a:extLst>
                <a:ext uri="{FF2B5EF4-FFF2-40B4-BE49-F238E27FC236}">
                  <a16:creationId xmlns:a16="http://schemas.microsoft.com/office/drawing/2014/main" id="{D48E287D-9D7C-1896-92FD-F296D4EA4BF0}"/>
                </a:ext>
              </a:extLst>
            </p:cNvPr>
            <p:cNvSpPr/>
            <p:nvPr/>
          </p:nvSpPr>
          <p:spPr>
            <a:xfrm>
              <a:off x="1194708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79" h="1753234">
                  <a:moveTo>
                    <a:pt x="487275" y="0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487275" y="1265667"/>
                  </a:lnTo>
                  <a:lnTo>
                    <a:pt x="487275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5" name="object 109">
              <a:extLst>
                <a:ext uri="{FF2B5EF4-FFF2-40B4-BE49-F238E27FC236}">
                  <a16:creationId xmlns:a16="http://schemas.microsoft.com/office/drawing/2014/main" id="{D682788F-C0B7-1CD9-DFE0-020B53610202}"/>
                </a:ext>
              </a:extLst>
            </p:cNvPr>
            <p:cNvSpPr/>
            <p:nvPr/>
          </p:nvSpPr>
          <p:spPr>
            <a:xfrm>
              <a:off x="1194708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79" h="1753234">
                  <a:moveTo>
                    <a:pt x="0" y="487275"/>
                  </a:moveTo>
                  <a:lnTo>
                    <a:pt x="487275" y="0"/>
                  </a:lnTo>
                  <a:lnTo>
                    <a:pt x="487275" y="1265667"/>
                  </a:lnTo>
                  <a:lnTo>
                    <a:pt x="0" y="1752930"/>
                  </a:lnTo>
                  <a:lnTo>
                    <a:pt x="0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6" name="object 110">
              <a:extLst>
                <a:ext uri="{FF2B5EF4-FFF2-40B4-BE49-F238E27FC236}">
                  <a16:creationId xmlns:a16="http://schemas.microsoft.com/office/drawing/2014/main" id="{9FA27E8B-3AB9-9431-9F95-87717B82B0AB}"/>
                </a:ext>
              </a:extLst>
            </p:cNvPr>
            <p:cNvSpPr/>
            <p:nvPr/>
          </p:nvSpPr>
          <p:spPr>
            <a:xfrm>
              <a:off x="11947082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7" name="object 111">
              <a:extLst>
                <a:ext uri="{FF2B5EF4-FFF2-40B4-BE49-F238E27FC236}">
                  <a16:creationId xmlns:a16="http://schemas.microsoft.com/office/drawing/2014/main" id="{74020E6D-96EB-540D-FD30-AE59F11CBB92}"/>
                </a:ext>
              </a:extLst>
            </p:cNvPr>
            <p:cNvSpPr/>
            <p:nvPr/>
          </p:nvSpPr>
          <p:spPr>
            <a:xfrm>
              <a:off x="11757233" y="11285698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1265655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8" name="object 112">
              <a:extLst>
                <a:ext uri="{FF2B5EF4-FFF2-40B4-BE49-F238E27FC236}">
                  <a16:creationId xmlns:a16="http://schemas.microsoft.com/office/drawing/2014/main" id="{6980F7A3-5233-1087-3CB8-D58AA3EE8F43}"/>
                </a:ext>
              </a:extLst>
            </p:cNvPr>
            <p:cNvSpPr/>
            <p:nvPr/>
          </p:nvSpPr>
          <p:spPr>
            <a:xfrm>
              <a:off x="12073651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5" h="1753234">
                  <a:moveTo>
                    <a:pt x="677126" y="0"/>
                  </a:moveTo>
                  <a:lnTo>
                    <a:pt x="487275" y="0"/>
                  </a:ln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lnTo>
                    <a:pt x="677126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9" name="object 113">
              <a:extLst>
                <a:ext uri="{FF2B5EF4-FFF2-40B4-BE49-F238E27FC236}">
                  <a16:creationId xmlns:a16="http://schemas.microsoft.com/office/drawing/2014/main" id="{591858A9-FF4C-3385-C4E8-EC9FBF07DD87}"/>
                </a:ext>
              </a:extLst>
            </p:cNvPr>
            <p:cNvSpPr/>
            <p:nvPr/>
          </p:nvSpPr>
          <p:spPr>
            <a:xfrm>
              <a:off x="12073651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5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close/>
                </a:path>
                <a:path w="677545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487275" y="0"/>
                  </a:lnTo>
                  <a:lnTo>
                    <a:pt x="677126" y="0"/>
                  </a:lnTo>
                  <a:lnTo>
                    <a:pt x="189851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0" name="object 114">
              <a:extLst>
                <a:ext uri="{FF2B5EF4-FFF2-40B4-BE49-F238E27FC236}">
                  <a16:creationId xmlns:a16="http://schemas.microsoft.com/office/drawing/2014/main" id="{753C6151-0C19-5544-0556-73E0110A56AE}"/>
                </a:ext>
              </a:extLst>
            </p:cNvPr>
            <p:cNvSpPr/>
            <p:nvPr/>
          </p:nvSpPr>
          <p:spPr>
            <a:xfrm>
              <a:off x="12560923" y="12064081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189851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1" name="object 115">
              <a:extLst>
                <a:ext uri="{FF2B5EF4-FFF2-40B4-BE49-F238E27FC236}">
                  <a16:creationId xmlns:a16="http://schemas.microsoft.com/office/drawing/2014/main" id="{A0FDBB57-D1B8-A238-1532-6A12999D514B}"/>
                </a:ext>
              </a:extLst>
            </p:cNvPr>
            <p:cNvSpPr/>
            <p:nvPr/>
          </p:nvSpPr>
          <p:spPr>
            <a:xfrm>
              <a:off x="12073653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2" name="object 116">
              <a:extLst>
                <a:ext uri="{FF2B5EF4-FFF2-40B4-BE49-F238E27FC236}">
                  <a16:creationId xmlns:a16="http://schemas.microsoft.com/office/drawing/2014/main" id="{2FD3F0BB-BCDA-FB8A-7280-0BFC0924C916}"/>
                </a:ext>
              </a:extLst>
            </p:cNvPr>
            <p:cNvSpPr/>
            <p:nvPr/>
          </p:nvSpPr>
          <p:spPr>
            <a:xfrm>
              <a:off x="12560925" y="10798421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0"/>
                  </a:moveTo>
                  <a:lnTo>
                    <a:pt x="0" y="1265655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3" name="object 117">
              <a:extLst>
                <a:ext uri="{FF2B5EF4-FFF2-40B4-BE49-F238E27FC236}">
                  <a16:creationId xmlns:a16="http://schemas.microsoft.com/office/drawing/2014/main" id="{5A52C564-8D47-203F-5A97-70FDD9112EB4}"/>
                </a:ext>
              </a:extLst>
            </p:cNvPr>
            <p:cNvSpPr/>
            <p:nvPr/>
          </p:nvSpPr>
          <p:spPr>
            <a:xfrm>
              <a:off x="12073653" y="12551354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851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4" name="object 118">
              <a:extLst>
                <a:ext uri="{FF2B5EF4-FFF2-40B4-BE49-F238E27FC236}">
                  <a16:creationId xmlns:a16="http://schemas.microsoft.com/office/drawing/2014/main" id="{CDB3EF02-B776-1BC6-04C4-56CEA738CBDC}"/>
                </a:ext>
              </a:extLst>
            </p:cNvPr>
            <p:cNvSpPr/>
            <p:nvPr/>
          </p:nvSpPr>
          <p:spPr>
            <a:xfrm>
              <a:off x="1226350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79" h="1753234">
                  <a:moveTo>
                    <a:pt x="487275" y="0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487275" y="1265667"/>
                  </a:lnTo>
                  <a:lnTo>
                    <a:pt x="487275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5" name="object 119">
              <a:extLst>
                <a:ext uri="{FF2B5EF4-FFF2-40B4-BE49-F238E27FC236}">
                  <a16:creationId xmlns:a16="http://schemas.microsoft.com/office/drawing/2014/main" id="{84522518-4344-0FE4-35A4-74511B6D1409}"/>
                </a:ext>
              </a:extLst>
            </p:cNvPr>
            <p:cNvSpPr/>
            <p:nvPr/>
          </p:nvSpPr>
          <p:spPr>
            <a:xfrm>
              <a:off x="1226350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79" h="1753234">
                  <a:moveTo>
                    <a:pt x="0" y="487275"/>
                  </a:moveTo>
                  <a:lnTo>
                    <a:pt x="487275" y="0"/>
                  </a:lnTo>
                  <a:lnTo>
                    <a:pt x="487275" y="1265667"/>
                  </a:lnTo>
                  <a:lnTo>
                    <a:pt x="0" y="1752930"/>
                  </a:lnTo>
                  <a:lnTo>
                    <a:pt x="0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6" name="object 120">
              <a:extLst>
                <a:ext uri="{FF2B5EF4-FFF2-40B4-BE49-F238E27FC236}">
                  <a16:creationId xmlns:a16="http://schemas.microsoft.com/office/drawing/2014/main" id="{69C2AB57-EC14-250D-8921-7F172CEFEDED}"/>
                </a:ext>
              </a:extLst>
            </p:cNvPr>
            <p:cNvSpPr/>
            <p:nvPr/>
          </p:nvSpPr>
          <p:spPr>
            <a:xfrm>
              <a:off x="12263502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7" name="object 121">
              <a:extLst>
                <a:ext uri="{FF2B5EF4-FFF2-40B4-BE49-F238E27FC236}">
                  <a16:creationId xmlns:a16="http://schemas.microsoft.com/office/drawing/2014/main" id="{C2551305-810C-4E0A-4D85-2B4136BDD770}"/>
                </a:ext>
              </a:extLst>
            </p:cNvPr>
            <p:cNvSpPr/>
            <p:nvPr/>
          </p:nvSpPr>
          <p:spPr>
            <a:xfrm>
              <a:off x="12073653" y="11285698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1265655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8" name="object 122">
              <a:extLst>
                <a:ext uri="{FF2B5EF4-FFF2-40B4-BE49-F238E27FC236}">
                  <a16:creationId xmlns:a16="http://schemas.microsoft.com/office/drawing/2014/main" id="{7C34BC7F-A6ED-1591-CB16-F4AB1F3B1998}"/>
                </a:ext>
              </a:extLst>
            </p:cNvPr>
            <p:cNvSpPr/>
            <p:nvPr/>
          </p:nvSpPr>
          <p:spPr>
            <a:xfrm>
              <a:off x="12390071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4" h="1753234">
                  <a:moveTo>
                    <a:pt x="677126" y="0"/>
                  </a:moveTo>
                  <a:lnTo>
                    <a:pt x="487275" y="0"/>
                  </a:ln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lnTo>
                    <a:pt x="677126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9" name="object 123">
              <a:extLst>
                <a:ext uri="{FF2B5EF4-FFF2-40B4-BE49-F238E27FC236}">
                  <a16:creationId xmlns:a16="http://schemas.microsoft.com/office/drawing/2014/main" id="{EC0C7107-54EC-707C-9C49-0E045F7BF9E8}"/>
                </a:ext>
              </a:extLst>
            </p:cNvPr>
            <p:cNvSpPr/>
            <p:nvPr/>
          </p:nvSpPr>
          <p:spPr>
            <a:xfrm>
              <a:off x="12390071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4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close/>
                </a:path>
                <a:path w="677544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487275" y="0"/>
                  </a:lnTo>
                  <a:lnTo>
                    <a:pt x="677126" y="0"/>
                  </a:lnTo>
                  <a:lnTo>
                    <a:pt x="189851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0" name="object 124">
              <a:extLst>
                <a:ext uri="{FF2B5EF4-FFF2-40B4-BE49-F238E27FC236}">
                  <a16:creationId xmlns:a16="http://schemas.microsoft.com/office/drawing/2014/main" id="{4437C7FC-5795-82FD-A673-1EDEA1BB9D14}"/>
                </a:ext>
              </a:extLst>
            </p:cNvPr>
            <p:cNvSpPr/>
            <p:nvPr/>
          </p:nvSpPr>
          <p:spPr>
            <a:xfrm>
              <a:off x="12877344" y="12064081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189851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1" name="object 125">
              <a:extLst>
                <a:ext uri="{FF2B5EF4-FFF2-40B4-BE49-F238E27FC236}">
                  <a16:creationId xmlns:a16="http://schemas.microsoft.com/office/drawing/2014/main" id="{D63A1B86-6440-3C76-39A1-8A9DAC3B6CD7}"/>
                </a:ext>
              </a:extLst>
            </p:cNvPr>
            <p:cNvSpPr/>
            <p:nvPr/>
          </p:nvSpPr>
          <p:spPr>
            <a:xfrm>
              <a:off x="12390073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2" name="object 126">
              <a:extLst>
                <a:ext uri="{FF2B5EF4-FFF2-40B4-BE49-F238E27FC236}">
                  <a16:creationId xmlns:a16="http://schemas.microsoft.com/office/drawing/2014/main" id="{03516E9C-20D1-E8A5-38E6-47CBD7CF1262}"/>
                </a:ext>
              </a:extLst>
            </p:cNvPr>
            <p:cNvSpPr/>
            <p:nvPr/>
          </p:nvSpPr>
          <p:spPr>
            <a:xfrm>
              <a:off x="12877345" y="10798421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0"/>
                  </a:moveTo>
                  <a:lnTo>
                    <a:pt x="0" y="1265655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3" name="object 127">
              <a:extLst>
                <a:ext uri="{FF2B5EF4-FFF2-40B4-BE49-F238E27FC236}">
                  <a16:creationId xmlns:a16="http://schemas.microsoft.com/office/drawing/2014/main" id="{0E82B295-AA07-9CAC-06D8-DCD33ADA9B9C}"/>
                </a:ext>
              </a:extLst>
            </p:cNvPr>
            <p:cNvSpPr/>
            <p:nvPr/>
          </p:nvSpPr>
          <p:spPr>
            <a:xfrm>
              <a:off x="12390073" y="12551354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851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4" name="object 128">
              <a:extLst>
                <a:ext uri="{FF2B5EF4-FFF2-40B4-BE49-F238E27FC236}">
                  <a16:creationId xmlns:a16="http://schemas.microsoft.com/office/drawing/2014/main" id="{26077408-0C5C-5EBE-3ED4-E514E98BFFBB}"/>
                </a:ext>
              </a:extLst>
            </p:cNvPr>
            <p:cNvSpPr/>
            <p:nvPr/>
          </p:nvSpPr>
          <p:spPr>
            <a:xfrm>
              <a:off x="1257992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80" h="1753234">
                  <a:moveTo>
                    <a:pt x="487275" y="0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487275" y="1265667"/>
                  </a:lnTo>
                  <a:lnTo>
                    <a:pt x="487275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125" name="object 129">
              <a:extLst>
                <a:ext uri="{FF2B5EF4-FFF2-40B4-BE49-F238E27FC236}">
                  <a16:creationId xmlns:a16="http://schemas.microsoft.com/office/drawing/2014/main" id="{A895CD32-D987-C4B4-B063-96D1BCF3F0F9}"/>
                </a:ext>
              </a:extLst>
            </p:cNvPr>
            <p:cNvSpPr/>
            <p:nvPr/>
          </p:nvSpPr>
          <p:spPr>
            <a:xfrm>
              <a:off x="1257992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80" h="1753234">
                  <a:moveTo>
                    <a:pt x="0" y="487275"/>
                  </a:moveTo>
                  <a:lnTo>
                    <a:pt x="487275" y="0"/>
                  </a:lnTo>
                  <a:lnTo>
                    <a:pt x="487275" y="1265667"/>
                  </a:lnTo>
                  <a:lnTo>
                    <a:pt x="0" y="1752930"/>
                  </a:lnTo>
                  <a:lnTo>
                    <a:pt x="0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6" name="object 130">
              <a:extLst>
                <a:ext uri="{FF2B5EF4-FFF2-40B4-BE49-F238E27FC236}">
                  <a16:creationId xmlns:a16="http://schemas.microsoft.com/office/drawing/2014/main" id="{580D8703-B5E1-040B-2E0F-95E87CE34198}"/>
                </a:ext>
              </a:extLst>
            </p:cNvPr>
            <p:cNvSpPr/>
            <p:nvPr/>
          </p:nvSpPr>
          <p:spPr>
            <a:xfrm>
              <a:off x="12579922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80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7" name="object 131">
              <a:extLst>
                <a:ext uri="{FF2B5EF4-FFF2-40B4-BE49-F238E27FC236}">
                  <a16:creationId xmlns:a16="http://schemas.microsoft.com/office/drawing/2014/main" id="{3965FC6C-1C4D-2A35-9458-1F39DB391047}"/>
                </a:ext>
              </a:extLst>
            </p:cNvPr>
            <p:cNvSpPr/>
            <p:nvPr/>
          </p:nvSpPr>
          <p:spPr>
            <a:xfrm>
              <a:off x="12390073" y="11285698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1265655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A6D4569-B8AB-0DFB-D869-523EA451D395}"/>
              </a:ext>
            </a:extLst>
          </p:cNvPr>
          <p:cNvGrpSpPr/>
          <p:nvPr/>
        </p:nvGrpSpPr>
        <p:grpSpPr>
          <a:xfrm>
            <a:off x="5964719" y="1913010"/>
            <a:ext cx="748482" cy="755943"/>
            <a:chOff x="3225293" y="2362315"/>
            <a:chExt cx="793841" cy="801754"/>
          </a:xfrm>
        </p:grpSpPr>
        <p:grpSp>
          <p:nvGrpSpPr>
            <p:cNvPr id="129" name="attconv">
              <a:extLst>
                <a:ext uri="{FF2B5EF4-FFF2-40B4-BE49-F238E27FC236}">
                  <a16:creationId xmlns:a16="http://schemas.microsoft.com/office/drawing/2014/main" id="{E235B157-1896-775B-64FC-828F909BE367}"/>
                </a:ext>
              </a:extLst>
            </p:cNvPr>
            <p:cNvGrpSpPr/>
            <p:nvPr/>
          </p:nvGrpSpPr>
          <p:grpSpPr>
            <a:xfrm>
              <a:off x="3225293" y="2362315"/>
              <a:ext cx="479691" cy="801754"/>
              <a:chOff x="2393214" y="14686509"/>
              <a:chExt cx="1432305" cy="2191673"/>
            </a:xfrm>
          </p:grpSpPr>
          <p:sp>
            <p:nvSpPr>
              <p:cNvPr id="141" name="object 47 2">
                <a:extLst>
                  <a:ext uri="{FF2B5EF4-FFF2-40B4-BE49-F238E27FC236}">
                    <a16:creationId xmlns:a16="http://schemas.microsoft.com/office/drawing/2014/main" id="{2A3BB4B6-F223-52BB-75B5-1BF40C320CCC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42" name="object 48 2">
                <a:extLst>
                  <a:ext uri="{FF2B5EF4-FFF2-40B4-BE49-F238E27FC236}">
                    <a16:creationId xmlns:a16="http://schemas.microsoft.com/office/drawing/2014/main" id="{0D3B63C6-918D-ACA3-9F4F-101CD3304E04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43" name="object 49 2">
                <a:extLst>
                  <a:ext uri="{FF2B5EF4-FFF2-40B4-BE49-F238E27FC236}">
                    <a16:creationId xmlns:a16="http://schemas.microsoft.com/office/drawing/2014/main" id="{742C6E32-B455-2E3F-37E3-CAE1C541CED7}"/>
                  </a:ext>
                </a:extLst>
              </p:cNvPr>
              <p:cNvSpPr/>
              <p:nvPr/>
            </p:nvSpPr>
            <p:spPr>
              <a:xfrm>
                <a:off x="300230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44" name="object 50 2">
                <a:extLst>
                  <a:ext uri="{FF2B5EF4-FFF2-40B4-BE49-F238E27FC236}">
                    <a16:creationId xmlns:a16="http://schemas.microsoft.com/office/drawing/2014/main" id="{B283CA34-2227-BFA7-6390-C666DF5A392D}"/>
                  </a:ext>
                </a:extLst>
              </p:cNvPr>
              <p:cNvSpPr/>
              <p:nvPr/>
            </p:nvSpPr>
            <p:spPr>
              <a:xfrm>
                <a:off x="239321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45" name="object 51 2">
                <a:extLst>
                  <a:ext uri="{FF2B5EF4-FFF2-40B4-BE49-F238E27FC236}">
                    <a16:creationId xmlns:a16="http://schemas.microsoft.com/office/drawing/2014/main" id="{C261ECC8-7474-793B-847E-E116817D9134}"/>
                  </a:ext>
                </a:extLst>
              </p:cNvPr>
              <p:cNvSpPr/>
              <p:nvPr/>
            </p:nvSpPr>
            <p:spPr>
              <a:xfrm>
                <a:off x="300230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46" name="object 52 2">
                <a:extLst>
                  <a:ext uri="{FF2B5EF4-FFF2-40B4-BE49-F238E27FC236}">
                    <a16:creationId xmlns:a16="http://schemas.microsoft.com/office/drawing/2014/main" id="{2866E1A6-5CFE-6F82-2066-D7B8C0F8F6D9}"/>
                  </a:ext>
                </a:extLst>
              </p:cNvPr>
              <p:cNvSpPr/>
              <p:nvPr/>
            </p:nvSpPr>
            <p:spPr>
              <a:xfrm>
                <a:off x="2393216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47" name="object 53 2">
                <a:extLst>
                  <a:ext uri="{FF2B5EF4-FFF2-40B4-BE49-F238E27FC236}">
                    <a16:creationId xmlns:a16="http://schemas.microsoft.com/office/drawing/2014/main" id="{E4B622F9-4DEF-54F1-973D-75D64DFBD895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48" name="object 54 2">
                <a:extLst>
                  <a:ext uri="{FF2B5EF4-FFF2-40B4-BE49-F238E27FC236}">
                    <a16:creationId xmlns:a16="http://schemas.microsoft.com/office/drawing/2014/main" id="{3E4A1254-008A-1319-6B34-6F26D8D85477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49" name="object 55 2">
                <a:extLst>
                  <a:ext uri="{FF2B5EF4-FFF2-40B4-BE49-F238E27FC236}">
                    <a16:creationId xmlns:a16="http://schemas.microsoft.com/office/drawing/2014/main" id="{E76D11FF-BD81-AFF1-B64C-5F248CA836C8}"/>
                  </a:ext>
                </a:extLst>
              </p:cNvPr>
              <p:cNvSpPr/>
              <p:nvPr/>
            </p:nvSpPr>
            <p:spPr>
              <a:xfrm>
                <a:off x="2583065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0" name="object 56 2">
                <a:extLst>
                  <a:ext uri="{FF2B5EF4-FFF2-40B4-BE49-F238E27FC236}">
                    <a16:creationId xmlns:a16="http://schemas.microsoft.com/office/drawing/2014/main" id="{781CC029-0557-6DC0-6032-4EC221EC2438}"/>
                  </a:ext>
                </a:extLst>
              </p:cNvPr>
              <p:cNvSpPr/>
              <p:nvPr/>
            </p:nvSpPr>
            <p:spPr>
              <a:xfrm>
                <a:off x="2393216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1" name="object 57 2">
                <a:extLst>
                  <a:ext uri="{FF2B5EF4-FFF2-40B4-BE49-F238E27FC236}">
                    <a16:creationId xmlns:a16="http://schemas.microsoft.com/office/drawing/2014/main" id="{E3BAF6B7-0D5E-1B19-5C0F-0096E9BDB391}"/>
                  </a:ext>
                </a:extLst>
              </p:cNvPr>
              <p:cNvSpPr/>
              <p:nvPr/>
            </p:nvSpPr>
            <p:spPr>
              <a:xfrm>
                <a:off x="270963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2" name="object 58 2">
                <a:extLst>
                  <a:ext uri="{FF2B5EF4-FFF2-40B4-BE49-F238E27FC236}">
                    <a16:creationId xmlns:a16="http://schemas.microsoft.com/office/drawing/2014/main" id="{5CBF7AE9-DDEB-FBB2-D89B-FE2E7756083D}"/>
                  </a:ext>
                </a:extLst>
              </p:cNvPr>
              <p:cNvSpPr/>
              <p:nvPr/>
            </p:nvSpPr>
            <p:spPr>
              <a:xfrm>
                <a:off x="2709634" y="14686511"/>
                <a:ext cx="799464" cy="2191384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3" name="object 59 2">
                <a:extLst>
                  <a:ext uri="{FF2B5EF4-FFF2-40B4-BE49-F238E27FC236}">
                    <a16:creationId xmlns:a16="http://schemas.microsoft.com/office/drawing/2014/main" id="{244E6DB6-69E2-4861-A5E3-74ECF45247D0}"/>
                  </a:ext>
                </a:extLst>
              </p:cNvPr>
              <p:cNvSpPr/>
              <p:nvPr/>
            </p:nvSpPr>
            <p:spPr>
              <a:xfrm>
                <a:off x="331872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4" name="object 60 2">
                <a:extLst>
                  <a:ext uri="{FF2B5EF4-FFF2-40B4-BE49-F238E27FC236}">
                    <a16:creationId xmlns:a16="http://schemas.microsoft.com/office/drawing/2014/main" id="{6C950331-D7C9-8BE3-7E09-179F02D83B0F}"/>
                  </a:ext>
                </a:extLst>
              </p:cNvPr>
              <p:cNvSpPr/>
              <p:nvPr/>
            </p:nvSpPr>
            <p:spPr>
              <a:xfrm>
                <a:off x="270963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5" name="object 61 2">
                <a:extLst>
                  <a:ext uri="{FF2B5EF4-FFF2-40B4-BE49-F238E27FC236}">
                    <a16:creationId xmlns:a16="http://schemas.microsoft.com/office/drawing/2014/main" id="{1981F7A9-2DAA-9A15-312B-EF0A9515A8D9}"/>
                  </a:ext>
                </a:extLst>
              </p:cNvPr>
              <p:cNvSpPr/>
              <p:nvPr/>
            </p:nvSpPr>
            <p:spPr>
              <a:xfrm>
                <a:off x="331872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6" name="object 62 2">
                <a:extLst>
                  <a:ext uri="{FF2B5EF4-FFF2-40B4-BE49-F238E27FC236}">
                    <a16:creationId xmlns:a16="http://schemas.microsoft.com/office/drawing/2014/main" id="{A5EFCBF4-BD21-C056-B31D-97C59FEFAE43}"/>
                  </a:ext>
                </a:extLst>
              </p:cNvPr>
              <p:cNvSpPr/>
              <p:nvPr/>
            </p:nvSpPr>
            <p:spPr>
              <a:xfrm>
                <a:off x="270963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7" name="object 63 2">
                <a:extLst>
                  <a:ext uri="{FF2B5EF4-FFF2-40B4-BE49-F238E27FC236}">
                    <a16:creationId xmlns:a16="http://schemas.microsoft.com/office/drawing/2014/main" id="{71C88542-BED4-D6D1-41C2-0A5C6642CD5B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8" name="object 64 2">
                <a:extLst>
                  <a:ext uri="{FF2B5EF4-FFF2-40B4-BE49-F238E27FC236}">
                    <a16:creationId xmlns:a16="http://schemas.microsoft.com/office/drawing/2014/main" id="{9DC05609-6754-6916-0850-9E79C8732249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59" name="object 65 2">
                <a:extLst>
                  <a:ext uri="{FF2B5EF4-FFF2-40B4-BE49-F238E27FC236}">
                    <a16:creationId xmlns:a16="http://schemas.microsoft.com/office/drawing/2014/main" id="{28A03E79-674B-367B-96CC-9C3C93B7E587}"/>
                  </a:ext>
                </a:extLst>
              </p:cNvPr>
              <p:cNvSpPr/>
              <p:nvPr/>
            </p:nvSpPr>
            <p:spPr>
              <a:xfrm>
                <a:off x="289948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0" name="object 66 2">
                <a:extLst>
                  <a:ext uri="{FF2B5EF4-FFF2-40B4-BE49-F238E27FC236}">
                    <a16:creationId xmlns:a16="http://schemas.microsoft.com/office/drawing/2014/main" id="{06FA6283-F116-B8F1-4199-3B13D12E2325}"/>
                  </a:ext>
                </a:extLst>
              </p:cNvPr>
              <p:cNvSpPr/>
              <p:nvPr/>
            </p:nvSpPr>
            <p:spPr>
              <a:xfrm>
                <a:off x="270963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1" name="object 67 2">
                <a:extLst>
                  <a:ext uri="{FF2B5EF4-FFF2-40B4-BE49-F238E27FC236}">
                    <a16:creationId xmlns:a16="http://schemas.microsoft.com/office/drawing/2014/main" id="{6688EA50-D6A9-4401-0E84-574462D144DF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2" name="object 68 2">
                <a:extLst>
                  <a:ext uri="{FF2B5EF4-FFF2-40B4-BE49-F238E27FC236}">
                    <a16:creationId xmlns:a16="http://schemas.microsoft.com/office/drawing/2014/main" id="{C0EF8431-5944-239F-565E-52EF9D5C2B64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3" name="object 69 2">
                <a:extLst>
                  <a:ext uri="{FF2B5EF4-FFF2-40B4-BE49-F238E27FC236}">
                    <a16:creationId xmlns:a16="http://schemas.microsoft.com/office/drawing/2014/main" id="{5FBE28E6-FAA6-28E1-4DD6-7B7A06AECBF1}"/>
                  </a:ext>
                </a:extLst>
              </p:cNvPr>
              <p:cNvSpPr/>
              <p:nvPr/>
            </p:nvSpPr>
            <p:spPr>
              <a:xfrm>
                <a:off x="363514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4" name="object 70 2">
                <a:extLst>
                  <a:ext uri="{FF2B5EF4-FFF2-40B4-BE49-F238E27FC236}">
                    <a16:creationId xmlns:a16="http://schemas.microsoft.com/office/drawing/2014/main" id="{E5DC5A72-8737-C57C-327C-A19DB50396A6}"/>
                  </a:ext>
                </a:extLst>
              </p:cNvPr>
              <p:cNvSpPr/>
              <p:nvPr/>
            </p:nvSpPr>
            <p:spPr>
              <a:xfrm>
                <a:off x="302605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5" name="object 71 2">
                <a:extLst>
                  <a:ext uri="{FF2B5EF4-FFF2-40B4-BE49-F238E27FC236}">
                    <a16:creationId xmlns:a16="http://schemas.microsoft.com/office/drawing/2014/main" id="{5910B677-5EE3-555E-4445-FC7F6A8992FC}"/>
                  </a:ext>
                </a:extLst>
              </p:cNvPr>
              <p:cNvSpPr/>
              <p:nvPr/>
            </p:nvSpPr>
            <p:spPr>
              <a:xfrm>
                <a:off x="363514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6" name="object 72 2">
                <a:extLst>
                  <a:ext uri="{FF2B5EF4-FFF2-40B4-BE49-F238E27FC236}">
                    <a16:creationId xmlns:a16="http://schemas.microsoft.com/office/drawing/2014/main" id="{A3D09C72-E295-17FD-9D69-8A0A7151FD32}"/>
                  </a:ext>
                </a:extLst>
              </p:cNvPr>
              <p:cNvSpPr/>
              <p:nvPr/>
            </p:nvSpPr>
            <p:spPr>
              <a:xfrm>
                <a:off x="302605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7" name="object 73 2">
                <a:extLst>
                  <a:ext uri="{FF2B5EF4-FFF2-40B4-BE49-F238E27FC236}">
                    <a16:creationId xmlns:a16="http://schemas.microsoft.com/office/drawing/2014/main" id="{2C817BB9-A2C7-4FB7-39C4-9AC58466892F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168" name="object 74 2">
                <a:extLst>
                  <a:ext uri="{FF2B5EF4-FFF2-40B4-BE49-F238E27FC236}">
                    <a16:creationId xmlns:a16="http://schemas.microsoft.com/office/drawing/2014/main" id="{0B369083-0773-7E5D-4107-88593118AB02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69" name="object 75 2">
                <a:extLst>
                  <a:ext uri="{FF2B5EF4-FFF2-40B4-BE49-F238E27FC236}">
                    <a16:creationId xmlns:a16="http://schemas.microsoft.com/office/drawing/2014/main" id="{E34C4EFB-719B-ABE5-A614-5F8E587823DF}"/>
                  </a:ext>
                </a:extLst>
              </p:cNvPr>
              <p:cNvSpPr/>
              <p:nvPr/>
            </p:nvSpPr>
            <p:spPr>
              <a:xfrm>
                <a:off x="321590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70" name="object 76 2">
                <a:extLst>
                  <a:ext uri="{FF2B5EF4-FFF2-40B4-BE49-F238E27FC236}">
                    <a16:creationId xmlns:a16="http://schemas.microsoft.com/office/drawing/2014/main" id="{49FCCFAB-FBA0-7B31-3D25-D32C452D8445}"/>
                  </a:ext>
                </a:extLst>
              </p:cNvPr>
              <p:cNvSpPr/>
              <p:nvPr/>
            </p:nvSpPr>
            <p:spPr>
              <a:xfrm>
                <a:off x="302605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grpSp>
          <p:nvGrpSpPr>
            <p:cNvPr id="130" name="sagpool">
              <a:extLst>
                <a:ext uri="{FF2B5EF4-FFF2-40B4-BE49-F238E27FC236}">
                  <a16:creationId xmlns:a16="http://schemas.microsoft.com/office/drawing/2014/main" id="{B5577460-49EF-549B-628E-67487C60AABB}"/>
                </a:ext>
              </a:extLst>
            </p:cNvPr>
            <p:cNvGrpSpPr/>
            <p:nvPr/>
          </p:nvGrpSpPr>
          <p:grpSpPr>
            <a:xfrm>
              <a:off x="3805333" y="2429128"/>
              <a:ext cx="213801" cy="668128"/>
              <a:chOff x="4033627" y="15063889"/>
              <a:chExt cx="496570" cy="1319530"/>
            </a:xfrm>
          </p:grpSpPr>
          <p:sp>
            <p:nvSpPr>
              <p:cNvPr id="131" name="object 78 2">
                <a:extLst>
                  <a:ext uri="{FF2B5EF4-FFF2-40B4-BE49-F238E27FC236}">
                    <a16:creationId xmlns:a16="http://schemas.microsoft.com/office/drawing/2014/main" id="{30CBFA9C-D9B8-78FA-E3D5-72ED95199365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492019" y="0"/>
                    </a:moveTo>
                    <a:lnTo>
                      <a:pt x="365459" y="0"/>
                    </a:ln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lnTo>
                      <a:pt x="492019" y="0"/>
                    </a:lnTo>
                    <a:close/>
                  </a:path>
                </a:pathLst>
              </a:custGeom>
              <a:solidFill>
                <a:srgbClr val="89443A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32" name="object 79 2">
                <a:extLst>
                  <a:ext uri="{FF2B5EF4-FFF2-40B4-BE49-F238E27FC236}">
                    <a16:creationId xmlns:a16="http://schemas.microsoft.com/office/drawing/2014/main" id="{6CE02AD4-9711-5880-E474-83E2E218DF73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close/>
                  </a:path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365459" y="0"/>
                    </a:lnTo>
                    <a:lnTo>
                      <a:pt x="492019" y="0"/>
                    </a:lnTo>
                    <a:lnTo>
                      <a:pt x="126571" y="365447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33" name="object 80 2">
                <a:extLst>
                  <a:ext uri="{FF2B5EF4-FFF2-40B4-BE49-F238E27FC236}">
                    <a16:creationId xmlns:a16="http://schemas.microsoft.com/office/drawing/2014/main" id="{71DD5590-6E01-EBA2-0DFE-658C8E24FAF3}"/>
                  </a:ext>
                </a:extLst>
              </p:cNvPr>
              <p:cNvSpPr/>
              <p:nvPr/>
            </p:nvSpPr>
            <p:spPr>
              <a:xfrm>
                <a:off x="4401301" y="16015348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12657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34" name="object 81 2">
                <a:extLst>
                  <a:ext uri="{FF2B5EF4-FFF2-40B4-BE49-F238E27FC236}">
                    <a16:creationId xmlns:a16="http://schemas.microsoft.com/office/drawing/2014/main" id="{17A88006-E5D3-40C6-C159-F6D48D8640A8}"/>
                  </a:ext>
                </a:extLst>
              </p:cNvPr>
              <p:cNvSpPr/>
              <p:nvPr/>
            </p:nvSpPr>
            <p:spPr>
              <a:xfrm>
                <a:off x="4035854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35" name="object 82 2">
                <a:extLst>
                  <a:ext uri="{FF2B5EF4-FFF2-40B4-BE49-F238E27FC236}">
                    <a16:creationId xmlns:a16="http://schemas.microsoft.com/office/drawing/2014/main" id="{9424F8E4-F936-1A06-9D37-B4C5C9AC0A57}"/>
                  </a:ext>
                </a:extLst>
              </p:cNvPr>
              <p:cNvSpPr/>
              <p:nvPr/>
            </p:nvSpPr>
            <p:spPr>
              <a:xfrm>
                <a:off x="4401306" y="15066106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0"/>
                    </a:moveTo>
                    <a:lnTo>
                      <a:pt x="0" y="949244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36" name="object 83 2">
                <a:extLst>
                  <a:ext uri="{FF2B5EF4-FFF2-40B4-BE49-F238E27FC236}">
                    <a16:creationId xmlns:a16="http://schemas.microsoft.com/office/drawing/2014/main" id="{83ECCD87-BD9D-1CED-C375-CFF231651A84}"/>
                  </a:ext>
                </a:extLst>
              </p:cNvPr>
              <p:cNvSpPr/>
              <p:nvPr/>
            </p:nvSpPr>
            <p:spPr>
              <a:xfrm>
                <a:off x="4035854" y="16380800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0" y="0"/>
                    </a:moveTo>
                    <a:lnTo>
                      <a:pt x="12657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37" name="object 84 2">
                <a:extLst>
                  <a:ext uri="{FF2B5EF4-FFF2-40B4-BE49-F238E27FC236}">
                    <a16:creationId xmlns:a16="http://schemas.microsoft.com/office/drawing/2014/main" id="{6E65950A-B89B-1ED7-0C5F-6EF599A8EA15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365447" y="0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365447" y="949233"/>
                    </a:lnTo>
                    <a:lnTo>
                      <a:pt x="365447" y="0"/>
                    </a:lnTo>
                    <a:close/>
                  </a:path>
                </a:pathLst>
              </a:custGeom>
              <a:solidFill>
                <a:srgbClr val="89443A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38" name="object 85 2">
                <a:extLst>
                  <a:ext uri="{FF2B5EF4-FFF2-40B4-BE49-F238E27FC236}">
                    <a16:creationId xmlns:a16="http://schemas.microsoft.com/office/drawing/2014/main" id="{71259AEE-3682-F029-51D5-053A1776BB7C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0" y="365447"/>
                    </a:moveTo>
                    <a:lnTo>
                      <a:pt x="365447" y="0"/>
                    </a:lnTo>
                    <a:lnTo>
                      <a:pt x="365447" y="949233"/>
                    </a:lnTo>
                    <a:lnTo>
                      <a:pt x="0" y="1314692"/>
                    </a:lnTo>
                    <a:lnTo>
                      <a:pt x="0" y="365447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39" name="object 86 2">
                <a:extLst>
                  <a:ext uri="{FF2B5EF4-FFF2-40B4-BE49-F238E27FC236}">
                    <a16:creationId xmlns:a16="http://schemas.microsoft.com/office/drawing/2014/main" id="{4A2C0CD6-4C2E-4F44-D1B8-CB14074720C2}"/>
                  </a:ext>
                </a:extLst>
              </p:cNvPr>
              <p:cNvSpPr/>
              <p:nvPr/>
            </p:nvSpPr>
            <p:spPr>
              <a:xfrm>
                <a:off x="4162419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40" name="object 87 2">
                <a:extLst>
                  <a:ext uri="{FF2B5EF4-FFF2-40B4-BE49-F238E27FC236}">
                    <a16:creationId xmlns:a16="http://schemas.microsoft.com/office/drawing/2014/main" id="{B9B49D53-72A9-8A11-ECC6-A12027C3266E}"/>
                  </a:ext>
                </a:extLst>
              </p:cNvPr>
              <p:cNvSpPr/>
              <p:nvPr/>
            </p:nvSpPr>
            <p:spPr>
              <a:xfrm>
                <a:off x="4035854" y="15431555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949244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225C223-1865-B6A1-E16B-5B196F44CAB7}"/>
              </a:ext>
            </a:extLst>
          </p:cNvPr>
          <p:cNvGrpSpPr/>
          <p:nvPr/>
        </p:nvGrpSpPr>
        <p:grpSpPr>
          <a:xfrm>
            <a:off x="6423916" y="1258758"/>
            <a:ext cx="546410" cy="541550"/>
            <a:chOff x="3789002" y="1753695"/>
            <a:chExt cx="546410" cy="541550"/>
          </a:xfrm>
          <a:solidFill>
            <a:schemeClr val="bg1">
              <a:lumMod val="75000"/>
              <a:alpha val="10000"/>
            </a:schemeClr>
          </a:solidFill>
        </p:grpSpPr>
        <p:grpSp>
          <p:nvGrpSpPr>
            <p:cNvPr id="172" name="attconv">
              <a:extLst>
                <a:ext uri="{FF2B5EF4-FFF2-40B4-BE49-F238E27FC236}">
                  <a16:creationId xmlns:a16="http://schemas.microsoft.com/office/drawing/2014/main" id="{8EC9010E-9EBC-1E00-474B-4136C93BD1BB}"/>
                </a:ext>
              </a:extLst>
            </p:cNvPr>
            <p:cNvGrpSpPr/>
            <p:nvPr/>
          </p:nvGrpSpPr>
          <p:grpSpPr>
            <a:xfrm>
              <a:off x="3789002" y="1753695"/>
              <a:ext cx="324010" cy="541550"/>
              <a:chOff x="2393214" y="14686509"/>
              <a:chExt cx="1432305" cy="2191673"/>
            </a:xfrm>
            <a:grpFill/>
          </p:grpSpPr>
          <p:sp>
            <p:nvSpPr>
              <p:cNvPr id="184" name="object 47 3">
                <a:extLst>
                  <a:ext uri="{FF2B5EF4-FFF2-40B4-BE49-F238E27FC236}">
                    <a16:creationId xmlns:a16="http://schemas.microsoft.com/office/drawing/2014/main" id="{7FC5525C-4959-D769-6251-3A8A5933F7F7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185" name="object 48 3">
                <a:extLst>
                  <a:ext uri="{FF2B5EF4-FFF2-40B4-BE49-F238E27FC236}">
                    <a16:creationId xmlns:a16="http://schemas.microsoft.com/office/drawing/2014/main" id="{5ED62518-2F4C-2952-554B-286CF42BC7B8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86" name="object 49 3">
                <a:extLst>
                  <a:ext uri="{FF2B5EF4-FFF2-40B4-BE49-F238E27FC236}">
                    <a16:creationId xmlns:a16="http://schemas.microsoft.com/office/drawing/2014/main" id="{C8F23C82-0517-579F-A98F-CFE59052B36A}"/>
                  </a:ext>
                </a:extLst>
              </p:cNvPr>
              <p:cNvSpPr/>
              <p:nvPr/>
            </p:nvSpPr>
            <p:spPr>
              <a:xfrm>
                <a:off x="300230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87" name="object 50 3">
                <a:extLst>
                  <a:ext uri="{FF2B5EF4-FFF2-40B4-BE49-F238E27FC236}">
                    <a16:creationId xmlns:a16="http://schemas.microsoft.com/office/drawing/2014/main" id="{4CD88AA2-72FA-90B1-C01F-039392152177}"/>
                  </a:ext>
                </a:extLst>
              </p:cNvPr>
              <p:cNvSpPr/>
              <p:nvPr/>
            </p:nvSpPr>
            <p:spPr>
              <a:xfrm>
                <a:off x="239321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88" name="object 51 3">
                <a:extLst>
                  <a:ext uri="{FF2B5EF4-FFF2-40B4-BE49-F238E27FC236}">
                    <a16:creationId xmlns:a16="http://schemas.microsoft.com/office/drawing/2014/main" id="{F1E47AB3-949F-16D9-9574-80E424F6E403}"/>
                  </a:ext>
                </a:extLst>
              </p:cNvPr>
              <p:cNvSpPr/>
              <p:nvPr/>
            </p:nvSpPr>
            <p:spPr>
              <a:xfrm>
                <a:off x="300230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89" name="object 52 3">
                <a:extLst>
                  <a:ext uri="{FF2B5EF4-FFF2-40B4-BE49-F238E27FC236}">
                    <a16:creationId xmlns:a16="http://schemas.microsoft.com/office/drawing/2014/main" id="{05E653B6-94AD-A2EE-3BE6-F923D0E1B092}"/>
                  </a:ext>
                </a:extLst>
              </p:cNvPr>
              <p:cNvSpPr/>
              <p:nvPr/>
            </p:nvSpPr>
            <p:spPr>
              <a:xfrm>
                <a:off x="2393216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0" name="object 53 3">
                <a:extLst>
                  <a:ext uri="{FF2B5EF4-FFF2-40B4-BE49-F238E27FC236}">
                    <a16:creationId xmlns:a16="http://schemas.microsoft.com/office/drawing/2014/main" id="{7250EBD8-5835-762E-3B1C-683F053D7EC7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191" name="object 54 3">
                <a:extLst>
                  <a:ext uri="{FF2B5EF4-FFF2-40B4-BE49-F238E27FC236}">
                    <a16:creationId xmlns:a16="http://schemas.microsoft.com/office/drawing/2014/main" id="{02B8A7C9-8EEC-1B31-88AC-EF62A8CF4BB8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2" name="object 55 3">
                <a:extLst>
                  <a:ext uri="{FF2B5EF4-FFF2-40B4-BE49-F238E27FC236}">
                    <a16:creationId xmlns:a16="http://schemas.microsoft.com/office/drawing/2014/main" id="{BFAF7111-619D-34FF-DCA0-1FCA79C837E6}"/>
                  </a:ext>
                </a:extLst>
              </p:cNvPr>
              <p:cNvSpPr/>
              <p:nvPr/>
            </p:nvSpPr>
            <p:spPr>
              <a:xfrm>
                <a:off x="2583065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3" name="object 56 3">
                <a:extLst>
                  <a:ext uri="{FF2B5EF4-FFF2-40B4-BE49-F238E27FC236}">
                    <a16:creationId xmlns:a16="http://schemas.microsoft.com/office/drawing/2014/main" id="{38C4136D-2E06-73C6-5C65-3F90F36A196D}"/>
                  </a:ext>
                </a:extLst>
              </p:cNvPr>
              <p:cNvSpPr/>
              <p:nvPr/>
            </p:nvSpPr>
            <p:spPr>
              <a:xfrm>
                <a:off x="2393216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4" name="object 57 3">
                <a:extLst>
                  <a:ext uri="{FF2B5EF4-FFF2-40B4-BE49-F238E27FC236}">
                    <a16:creationId xmlns:a16="http://schemas.microsoft.com/office/drawing/2014/main" id="{F4DD2E31-FDDA-D149-C035-9E049810D732}"/>
                  </a:ext>
                </a:extLst>
              </p:cNvPr>
              <p:cNvSpPr/>
              <p:nvPr/>
            </p:nvSpPr>
            <p:spPr>
              <a:xfrm>
                <a:off x="270963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5" name="object 58 3">
                <a:extLst>
                  <a:ext uri="{FF2B5EF4-FFF2-40B4-BE49-F238E27FC236}">
                    <a16:creationId xmlns:a16="http://schemas.microsoft.com/office/drawing/2014/main" id="{54F52BFF-33F5-267D-7FA5-F5EDF23709A5}"/>
                  </a:ext>
                </a:extLst>
              </p:cNvPr>
              <p:cNvSpPr/>
              <p:nvPr/>
            </p:nvSpPr>
            <p:spPr>
              <a:xfrm>
                <a:off x="2709634" y="14686511"/>
                <a:ext cx="799464" cy="2191384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6" name="object 59 3">
                <a:extLst>
                  <a:ext uri="{FF2B5EF4-FFF2-40B4-BE49-F238E27FC236}">
                    <a16:creationId xmlns:a16="http://schemas.microsoft.com/office/drawing/2014/main" id="{609D69A4-DAE5-329E-63BF-80F0C88A172A}"/>
                  </a:ext>
                </a:extLst>
              </p:cNvPr>
              <p:cNvSpPr/>
              <p:nvPr/>
            </p:nvSpPr>
            <p:spPr>
              <a:xfrm>
                <a:off x="331872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7" name="object 60 3">
                <a:extLst>
                  <a:ext uri="{FF2B5EF4-FFF2-40B4-BE49-F238E27FC236}">
                    <a16:creationId xmlns:a16="http://schemas.microsoft.com/office/drawing/2014/main" id="{9D94B302-755D-54AD-C39A-8E45AC2E0375}"/>
                  </a:ext>
                </a:extLst>
              </p:cNvPr>
              <p:cNvSpPr/>
              <p:nvPr/>
            </p:nvSpPr>
            <p:spPr>
              <a:xfrm>
                <a:off x="270963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8" name="object 61 3">
                <a:extLst>
                  <a:ext uri="{FF2B5EF4-FFF2-40B4-BE49-F238E27FC236}">
                    <a16:creationId xmlns:a16="http://schemas.microsoft.com/office/drawing/2014/main" id="{E89C8933-17DF-4A3B-9A86-DA7A5D1264A9}"/>
                  </a:ext>
                </a:extLst>
              </p:cNvPr>
              <p:cNvSpPr/>
              <p:nvPr/>
            </p:nvSpPr>
            <p:spPr>
              <a:xfrm>
                <a:off x="331872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99" name="object 62 3">
                <a:extLst>
                  <a:ext uri="{FF2B5EF4-FFF2-40B4-BE49-F238E27FC236}">
                    <a16:creationId xmlns:a16="http://schemas.microsoft.com/office/drawing/2014/main" id="{3D5905D1-4D47-AD6F-BE22-CAAFFD69B163}"/>
                  </a:ext>
                </a:extLst>
              </p:cNvPr>
              <p:cNvSpPr/>
              <p:nvPr/>
            </p:nvSpPr>
            <p:spPr>
              <a:xfrm>
                <a:off x="270963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0" name="object 63 3">
                <a:extLst>
                  <a:ext uri="{FF2B5EF4-FFF2-40B4-BE49-F238E27FC236}">
                    <a16:creationId xmlns:a16="http://schemas.microsoft.com/office/drawing/2014/main" id="{82201BCC-73B7-854D-4A69-3A32F6B1CC72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1" name="object 64 3">
                <a:extLst>
                  <a:ext uri="{FF2B5EF4-FFF2-40B4-BE49-F238E27FC236}">
                    <a16:creationId xmlns:a16="http://schemas.microsoft.com/office/drawing/2014/main" id="{783E4547-2DA2-B9CD-7E05-85F0078D2F48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2" name="object 65 3">
                <a:extLst>
                  <a:ext uri="{FF2B5EF4-FFF2-40B4-BE49-F238E27FC236}">
                    <a16:creationId xmlns:a16="http://schemas.microsoft.com/office/drawing/2014/main" id="{D50E693B-4CBD-7BE6-1651-D39B5668DC0A}"/>
                  </a:ext>
                </a:extLst>
              </p:cNvPr>
              <p:cNvSpPr/>
              <p:nvPr/>
            </p:nvSpPr>
            <p:spPr>
              <a:xfrm>
                <a:off x="289948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3" name="object 66 3">
                <a:extLst>
                  <a:ext uri="{FF2B5EF4-FFF2-40B4-BE49-F238E27FC236}">
                    <a16:creationId xmlns:a16="http://schemas.microsoft.com/office/drawing/2014/main" id="{BAA8507E-EAB3-FA78-5E05-A6B5C7B2F019}"/>
                  </a:ext>
                </a:extLst>
              </p:cNvPr>
              <p:cNvSpPr/>
              <p:nvPr/>
            </p:nvSpPr>
            <p:spPr>
              <a:xfrm>
                <a:off x="270963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4" name="object 67 3">
                <a:extLst>
                  <a:ext uri="{FF2B5EF4-FFF2-40B4-BE49-F238E27FC236}">
                    <a16:creationId xmlns:a16="http://schemas.microsoft.com/office/drawing/2014/main" id="{7D9CEBA8-591F-AD47-E54F-1A6867DA4637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5" name="object 68 3">
                <a:extLst>
                  <a:ext uri="{FF2B5EF4-FFF2-40B4-BE49-F238E27FC236}">
                    <a16:creationId xmlns:a16="http://schemas.microsoft.com/office/drawing/2014/main" id="{CA52A7C2-E4FD-FFCD-09AE-602D4839AD94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6" name="object 69 3">
                <a:extLst>
                  <a:ext uri="{FF2B5EF4-FFF2-40B4-BE49-F238E27FC236}">
                    <a16:creationId xmlns:a16="http://schemas.microsoft.com/office/drawing/2014/main" id="{63B9F48C-4BB7-5407-40BB-812F2544EF2B}"/>
                  </a:ext>
                </a:extLst>
              </p:cNvPr>
              <p:cNvSpPr/>
              <p:nvPr/>
            </p:nvSpPr>
            <p:spPr>
              <a:xfrm>
                <a:off x="363514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7" name="object 70 3">
                <a:extLst>
                  <a:ext uri="{FF2B5EF4-FFF2-40B4-BE49-F238E27FC236}">
                    <a16:creationId xmlns:a16="http://schemas.microsoft.com/office/drawing/2014/main" id="{269298C4-B602-034D-1031-D6BD00628626}"/>
                  </a:ext>
                </a:extLst>
              </p:cNvPr>
              <p:cNvSpPr/>
              <p:nvPr/>
            </p:nvSpPr>
            <p:spPr>
              <a:xfrm>
                <a:off x="302605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8" name="object 71 3">
                <a:extLst>
                  <a:ext uri="{FF2B5EF4-FFF2-40B4-BE49-F238E27FC236}">
                    <a16:creationId xmlns:a16="http://schemas.microsoft.com/office/drawing/2014/main" id="{D6D40CC7-44B8-0956-3956-5218DA5DFB5A}"/>
                  </a:ext>
                </a:extLst>
              </p:cNvPr>
              <p:cNvSpPr/>
              <p:nvPr/>
            </p:nvSpPr>
            <p:spPr>
              <a:xfrm>
                <a:off x="363514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09" name="object 72 3">
                <a:extLst>
                  <a:ext uri="{FF2B5EF4-FFF2-40B4-BE49-F238E27FC236}">
                    <a16:creationId xmlns:a16="http://schemas.microsoft.com/office/drawing/2014/main" id="{47473174-1A76-5E7C-8B31-49A862EFEFA0}"/>
                  </a:ext>
                </a:extLst>
              </p:cNvPr>
              <p:cNvSpPr/>
              <p:nvPr/>
            </p:nvSpPr>
            <p:spPr>
              <a:xfrm>
                <a:off x="302605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10" name="object 73 3">
                <a:extLst>
                  <a:ext uri="{FF2B5EF4-FFF2-40B4-BE49-F238E27FC236}">
                    <a16:creationId xmlns:a16="http://schemas.microsoft.com/office/drawing/2014/main" id="{F31D1AA3-DD28-5DD4-EF10-979F67D9F7A1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211" name="object 74 3">
                <a:extLst>
                  <a:ext uri="{FF2B5EF4-FFF2-40B4-BE49-F238E27FC236}">
                    <a16:creationId xmlns:a16="http://schemas.microsoft.com/office/drawing/2014/main" id="{AB0D1721-C9FD-EA67-E7B6-40AB018666B5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12" name="object 75 3">
                <a:extLst>
                  <a:ext uri="{FF2B5EF4-FFF2-40B4-BE49-F238E27FC236}">
                    <a16:creationId xmlns:a16="http://schemas.microsoft.com/office/drawing/2014/main" id="{812211DD-AAC8-480C-56A9-BDA561F088DE}"/>
                  </a:ext>
                </a:extLst>
              </p:cNvPr>
              <p:cNvSpPr/>
              <p:nvPr/>
            </p:nvSpPr>
            <p:spPr>
              <a:xfrm>
                <a:off x="321590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13" name="object 76 3">
                <a:extLst>
                  <a:ext uri="{FF2B5EF4-FFF2-40B4-BE49-F238E27FC236}">
                    <a16:creationId xmlns:a16="http://schemas.microsoft.com/office/drawing/2014/main" id="{8E48CA21-9DE8-EA29-E068-727DB538C0FA}"/>
                  </a:ext>
                </a:extLst>
              </p:cNvPr>
              <p:cNvSpPr/>
              <p:nvPr/>
            </p:nvSpPr>
            <p:spPr>
              <a:xfrm>
                <a:off x="302605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grpSp>
          <p:nvGrpSpPr>
            <p:cNvPr id="173" name="sagpool">
              <a:extLst>
                <a:ext uri="{FF2B5EF4-FFF2-40B4-BE49-F238E27FC236}">
                  <a16:creationId xmlns:a16="http://schemas.microsoft.com/office/drawing/2014/main" id="{E9FE88D9-228F-4425-4C4E-AADB5D01CE29}"/>
                </a:ext>
              </a:extLst>
            </p:cNvPr>
            <p:cNvGrpSpPr/>
            <p:nvPr/>
          </p:nvGrpSpPr>
          <p:grpSpPr>
            <a:xfrm>
              <a:off x="4190999" y="1791974"/>
              <a:ext cx="144413" cy="451291"/>
              <a:chOff x="4033627" y="15063889"/>
              <a:chExt cx="496570" cy="1319530"/>
            </a:xfrm>
            <a:grpFill/>
          </p:grpSpPr>
          <p:sp>
            <p:nvSpPr>
              <p:cNvPr id="174" name="object 78 3">
                <a:extLst>
                  <a:ext uri="{FF2B5EF4-FFF2-40B4-BE49-F238E27FC236}">
                    <a16:creationId xmlns:a16="http://schemas.microsoft.com/office/drawing/2014/main" id="{22670240-46BD-A053-1D72-4E13B51433D1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492019" y="0"/>
                    </a:moveTo>
                    <a:lnTo>
                      <a:pt x="365459" y="0"/>
                    </a:ln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lnTo>
                      <a:pt x="492019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75" name="object 79 3">
                <a:extLst>
                  <a:ext uri="{FF2B5EF4-FFF2-40B4-BE49-F238E27FC236}">
                    <a16:creationId xmlns:a16="http://schemas.microsoft.com/office/drawing/2014/main" id="{88A79CC0-0E48-8219-5958-083FD77E8AA1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close/>
                  </a:path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365459" y="0"/>
                    </a:lnTo>
                    <a:lnTo>
                      <a:pt x="492019" y="0"/>
                    </a:lnTo>
                    <a:lnTo>
                      <a:pt x="126571" y="365447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76" name="object 80 3">
                <a:extLst>
                  <a:ext uri="{FF2B5EF4-FFF2-40B4-BE49-F238E27FC236}">
                    <a16:creationId xmlns:a16="http://schemas.microsoft.com/office/drawing/2014/main" id="{1B90A7AF-B603-BA2E-BE23-E37D33C5835B}"/>
                  </a:ext>
                </a:extLst>
              </p:cNvPr>
              <p:cNvSpPr/>
              <p:nvPr/>
            </p:nvSpPr>
            <p:spPr>
              <a:xfrm>
                <a:off x="4401301" y="16015348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126571" y="0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77" name="object 81 3">
                <a:extLst>
                  <a:ext uri="{FF2B5EF4-FFF2-40B4-BE49-F238E27FC236}">
                    <a16:creationId xmlns:a16="http://schemas.microsoft.com/office/drawing/2014/main" id="{954576E2-BB38-AF72-2EB2-28AAADF35C3F}"/>
                  </a:ext>
                </a:extLst>
              </p:cNvPr>
              <p:cNvSpPr/>
              <p:nvPr/>
            </p:nvSpPr>
            <p:spPr>
              <a:xfrm>
                <a:off x="4035854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78" name="object 82 3">
                <a:extLst>
                  <a:ext uri="{FF2B5EF4-FFF2-40B4-BE49-F238E27FC236}">
                    <a16:creationId xmlns:a16="http://schemas.microsoft.com/office/drawing/2014/main" id="{17D595F7-779D-4D6F-49AE-8E77890A924C}"/>
                  </a:ext>
                </a:extLst>
              </p:cNvPr>
              <p:cNvSpPr/>
              <p:nvPr/>
            </p:nvSpPr>
            <p:spPr>
              <a:xfrm>
                <a:off x="4401306" y="15066106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0"/>
                    </a:moveTo>
                    <a:lnTo>
                      <a:pt x="0" y="949244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79" name="object 83 3">
                <a:extLst>
                  <a:ext uri="{FF2B5EF4-FFF2-40B4-BE49-F238E27FC236}">
                    <a16:creationId xmlns:a16="http://schemas.microsoft.com/office/drawing/2014/main" id="{8E642354-C06A-9AFF-F4AF-364A55B08FE9}"/>
                  </a:ext>
                </a:extLst>
              </p:cNvPr>
              <p:cNvSpPr/>
              <p:nvPr/>
            </p:nvSpPr>
            <p:spPr>
              <a:xfrm>
                <a:off x="4035854" y="16380800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0" y="0"/>
                    </a:moveTo>
                    <a:lnTo>
                      <a:pt x="126571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80" name="object 84 3">
                <a:extLst>
                  <a:ext uri="{FF2B5EF4-FFF2-40B4-BE49-F238E27FC236}">
                    <a16:creationId xmlns:a16="http://schemas.microsoft.com/office/drawing/2014/main" id="{FBE40DF4-2999-80DE-C82D-B41429995783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365447" y="0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365447" y="949233"/>
                    </a:lnTo>
                    <a:lnTo>
                      <a:pt x="365447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181" name="object 85 3">
                <a:extLst>
                  <a:ext uri="{FF2B5EF4-FFF2-40B4-BE49-F238E27FC236}">
                    <a16:creationId xmlns:a16="http://schemas.microsoft.com/office/drawing/2014/main" id="{E0795B93-23ED-65EC-C4E7-95C561DEF41F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0" y="365447"/>
                    </a:moveTo>
                    <a:lnTo>
                      <a:pt x="365447" y="0"/>
                    </a:lnTo>
                    <a:lnTo>
                      <a:pt x="365447" y="949233"/>
                    </a:lnTo>
                    <a:lnTo>
                      <a:pt x="0" y="1314692"/>
                    </a:lnTo>
                    <a:lnTo>
                      <a:pt x="0" y="365447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82" name="object 86 3">
                <a:extLst>
                  <a:ext uri="{FF2B5EF4-FFF2-40B4-BE49-F238E27FC236}">
                    <a16:creationId xmlns:a16="http://schemas.microsoft.com/office/drawing/2014/main" id="{D7F7040E-83D5-6C6A-F1F9-99904DB8C728}"/>
                  </a:ext>
                </a:extLst>
              </p:cNvPr>
              <p:cNvSpPr/>
              <p:nvPr/>
            </p:nvSpPr>
            <p:spPr>
              <a:xfrm>
                <a:off x="4162419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83" name="object 87 3">
                <a:extLst>
                  <a:ext uri="{FF2B5EF4-FFF2-40B4-BE49-F238E27FC236}">
                    <a16:creationId xmlns:a16="http://schemas.microsoft.com/office/drawing/2014/main" id="{4C3CE38F-0BA3-96E5-7A3E-FC1ADC7D7148}"/>
                  </a:ext>
                </a:extLst>
              </p:cNvPr>
              <p:cNvSpPr/>
              <p:nvPr/>
            </p:nvSpPr>
            <p:spPr>
              <a:xfrm>
                <a:off x="4035854" y="15431555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949244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object 7 2">
                <a:extLst>
                  <a:ext uri="{FF2B5EF4-FFF2-40B4-BE49-F238E27FC236}">
                    <a16:creationId xmlns:a16="http://schemas.microsoft.com/office/drawing/2014/main" id="{D49283D8-B8E6-B1AD-655D-7360CF954387}"/>
                  </a:ext>
                </a:extLst>
              </p:cNvPr>
              <p:cNvSpPr txBox="1"/>
              <p:nvPr/>
            </p:nvSpPr>
            <p:spPr>
              <a:xfrm>
                <a:off x="4593588" y="1016021"/>
                <a:ext cx="833226" cy="39562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1" algn="ctr">
                  <a:spcBef>
                    <a:spcPts val="105"/>
                  </a:spcBef>
                </a:pPr>
                <a:r>
                  <a:rPr lang="en-SG" sz="1200" dirty="0">
                    <a:latin typeface="Times New Roman"/>
                    <a:cs typeface="Times New Roman"/>
                  </a:rPr>
                  <a:t>Line Graph</a:t>
                </a:r>
              </a:p>
              <a:p>
                <a:pPr marL="12701" algn="ctr">
                  <a:spcBef>
                    <a:spcPts val="105"/>
                  </a:spcBef>
                </a:pPr>
                <a:r>
                  <a:rPr lang="en-SG" sz="1200" dirty="0">
                    <a:latin typeface="Script MT Bold" panose="03040602040607080904" pitchFamily="66" charset="0"/>
                    <a:cs typeface="Times New Roman"/>
                  </a:rPr>
                  <a:t>L </a:t>
                </a:r>
                <a:r>
                  <a:rPr lang="en-SG" sz="1200" dirty="0">
                    <a:latin typeface="Times New Roman"/>
                    <a:cs typeface="Times New Roman"/>
                  </a:rPr>
                  <a:t>= </a:t>
                </a:r>
                <a14:m>
                  <m:oMath xmlns:m="http://schemas.openxmlformats.org/officeDocument/2006/math">
                    <m:r>
                      <a:rPr lang="en-SG" sz="1200" b="0" i="1" smtClean="0">
                        <a:latin typeface="Cambria Math" panose="02040503050406030204" pitchFamily="18" charset="0"/>
                        <a:cs typeface="Times New Roman"/>
                      </a:rPr>
                      <m:t>𝐿</m:t>
                    </m:r>
                  </m:oMath>
                </a14:m>
                <a:r>
                  <a:rPr lang="en-SG" sz="1200" dirty="0">
                    <a:latin typeface="Times New Roman"/>
                    <a:cs typeface="Times New Roman"/>
                  </a:rPr>
                  <a:t>(</a:t>
                </a:r>
                <a:r>
                  <a:rPr lang="en-SG" sz="1200" dirty="0">
                    <a:latin typeface="Script MT Bold" panose="03040602040607080904" pitchFamily="66" charset="0"/>
                    <a:cs typeface="Times New Roman"/>
                  </a:rPr>
                  <a:t>G</a:t>
                </a:r>
                <a:r>
                  <a:rPr lang="en-SG" sz="1200" dirty="0">
                    <a:latin typeface="Times New Roman"/>
                    <a:cs typeface="Times New Roman"/>
                  </a:rPr>
                  <a:t>)</a:t>
                </a:r>
                <a:endParaRPr sz="12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14" name="object 7 2">
                <a:extLst>
                  <a:ext uri="{FF2B5EF4-FFF2-40B4-BE49-F238E27FC236}">
                    <a16:creationId xmlns:a16="http://schemas.microsoft.com/office/drawing/2014/main" id="{D49283D8-B8E6-B1AD-655D-7360CF954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88" y="1016021"/>
                <a:ext cx="833226" cy="395621"/>
              </a:xfrm>
              <a:prstGeom prst="rect">
                <a:avLst/>
              </a:prstGeom>
              <a:blipFill>
                <a:blip r:embed="rId8"/>
                <a:stretch>
                  <a:fillRect l="-3676" t="-9231" r="-3676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object 7 3">
                <a:extLst>
                  <a:ext uri="{FF2B5EF4-FFF2-40B4-BE49-F238E27FC236}">
                    <a16:creationId xmlns:a16="http://schemas.microsoft.com/office/drawing/2014/main" id="{ABA46308-2D9F-0928-70A7-4F32696F3674}"/>
                  </a:ext>
                </a:extLst>
              </p:cNvPr>
              <p:cNvSpPr txBox="1"/>
              <p:nvPr/>
            </p:nvSpPr>
            <p:spPr>
              <a:xfrm>
                <a:off x="4674028" y="274531"/>
                <a:ext cx="1362386" cy="38279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1" algn="ctr">
                  <a:spcBef>
                    <a:spcPts val="105"/>
                  </a:spcBef>
                </a:pPr>
                <a:r>
                  <a:rPr lang="en-SG" sz="1200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Line Graph of Line Graph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en-SG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𝐿</m:t>
                        </m:r>
                      </m:e>
                      <m:sup>
                        <m:r>
                          <a:rPr lang="en-SG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1200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SG" sz="1200" dirty="0">
                    <a:solidFill>
                      <a:schemeClr val="bg1">
                        <a:lumMod val="65000"/>
                      </a:schemeClr>
                    </a:solidFill>
                    <a:latin typeface="Script MT Bold" panose="03040602040607080904" pitchFamily="66" charset="0"/>
                    <a:cs typeface="Times New Roman"/>
                  </a:rPr>
                  <a:t>G</a:t>
                </a:r>
                <a:r>
                  <a:rPr lang="en-SG" sz="1200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)</a:t>
                </a:r>
              </a:p>
            </p:txBody>
          </p:sp>
        </mc:Choice>
        <mc:Fallback xmlns="">
          <p:sp>
            <p:nvSpPr>
              <p:cNvPr id="215" name="object 7 3">
                <a:extLst>
                  <a:ext uri="{FF2B5EF4-FFF2-40B4-BE49-F238E27FC236}">
                    <a16:creationId xmlns:a16="http://schemas.microsoft.com/office/drawing/2014/main" id="{ABA46308-2D9F-0928-70A7-4F32696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028" y="274531"/>
                <a:ext cx="1362386" cy="382797"/>
              </a:xfrm>
              <a:prstGeom prst="rect">
                <a:avLst/>
              </a:prstGeom>
              <a:blipFill>
                <a:blip r:embed="rId9"/>
                <a:stretch>
                  <a:fillRect t="-9524" r="-4036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D404C36-0EE8-676E-7408-358397F3FB61}"/>
              </a:ext>
            </a:extLst>
          </p:cNvPr>
          <p:cNvGrpSpPr/>
          <p:nvPr/>
        </p:nvGrpSpPr>
        <p:grpSpPr>
          <a:xfrm>
            <a:off x="6469319" y="719994"/>
            <a:ext cx="1529842" cy="1224923"/>
            <a:chOff x="3863493" y="616741"/>
            <a:chExt cx="1529842" cy="1224923"/>
          </a:xfrm>
        </p:grpSpPr>
        <p:sp>
          <p:nvSpPr>
            <p:cNvPr id="223" name="object 20 2">
              <a:extLst>
                <a:ext uri="{FF2B5EF4-FFF2-40B4-BE49-F238E27FC236}">
                  <a16:creationId xmlns:a16="http://schemas.microsoft.com/office/drawing/2014/main" id="{604C4C7C-E59C-01ED-88C1-A89C596FBA0A}"/>
                </a:ext>
              </a:extLst>
            </p:cNvPr>
            <p:cNvSpPr txBox="1"/>
            <p:nvPr/>
          </p:nvSpPr>
          <p:spPr>
            <a:xfrm>
              <a:off x="4033568" y="616741"/>
              <a:ext cx="1359767" cy="35201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1" algn="ctr">
                <a:spcBef>
                  <a:spcPts val="105"/>
                </a:spcBef>
              </a:pPr>
              <a:r>
                <a:rPr lang="en-SG" sz="1100" dirty="0">
                  <a:latin typeface="Times New Roman"/>
                  <a:cs typeface="Times New Roman"/>
                </a:rPr>
                <a:t>Attentive Convolution &amp; GRU Readout</a:t>
              </a: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FCC00DE-0FBD-7368-EA9A-E31D8F56DC59}"/>
                </a:ext>
              </a:extLst>
            </p:cNvPr>
            <p:cNvCxnSpPr>
              <a:cxnSpLocks/>
              <a:endCxn id="223" idx="2"/>
            </p:cNvCxnSpPr>
            <p:nvPr/>
          </p:nvCxnSpPr>
          <p:spPr>
            <a:xfrm flipV="1">
              <a:off x="3863493" y="968760"/>
              <a:ext cx="849959" cy="87290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B7BBF54-7229-8B37-85C0-78ABB9CCEF7A}"/>
              </a:ext>
            </a:extLst>
          </p:cNvPr>
          <p:cNvCxnSpPr>
            <a:cxnSpLocks/>
          </p:cNvCxnSpPr>
          <p:nvPr/>
        </p:nvCxnSpPr>
        <p:spPr>
          <a:xfrm flipV="1">
            <a:off x="7163140" y="2873940"/>
            <a:ext cx="0" cy="3284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0F9530F-1286-CFBB-FC06-6EAB46368BFD}"/>
              </a:ext>
            </a:extLst>
          </p:cNvPr>
          <p:cNvCxnSpPr>
            <a:cxnSpLocks/>
          </p:cNvCxnSpPr>
          <p:nvPr/>
        </p:nvCxnSpPr>
        <p:spPr>
          <a:xfrm flipV="1">
            <a:off x="4903113" y="2423699"/>
            <a:ext cx="264865" cy="273344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9863CA3-B7FE-AD8C-1658-7A07364C91AC}"/>
              </a:ext>
            </a:extLst>
          </p:cNvPr>
          <p:cNvCxnSpPr>
            <a:cxnSpLocks/>
          </p:cNvCxnSpPr>
          <p:nvPr/>
        </p:nvCxnSpPr>
        <p:spPr>
          <a:xfrm flipV="1">
            <a:off x="5568068" y="1565286"/>
            <a:ext cx="231941" cy="238652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50000"/>
              </a:schemeClr>
            </a:solidFill>
            <a:prstDash val="dash"/>
            <a:round/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EB135B75-6254-0071-8ACA-D9CFA4128F54}"/>
              </a:ext>
            </a:extLst>
          </p:cNvPr>
          <p:cNvCxnSpPr>
            <a:cxnSpLocks/>
          </p:cNvCxnSpPr>
          <p:nvPr/>
        </p:nvCxnSpPr>
        <p:spPr>
          <a:xfrm>
            <a:off x="5351183" y="2375821"/>
            <a:ext cx="613536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521E7DD-9251-AE06-B5B8-BE38CA04692F}"/>
              </a:ext>
            </a:extLst>
          </p:cNvPr>
          <p:cNvCxnSpPr>
            <a:cxnSpLocks/>
          </p:cNvCxnSpPr>
          <p:nvPr/>
        </p:nvCxnSpPr>
        <p:spPr>
          <a:xfrm>
            <a:off x="4648140" y="3354749"/>
            <a:ext cx="617260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11876D8-1C3D-165F-88A9-543941609ED3}"/>
              </a:ext>
            </a:extLst>
          </p:cNvPr>
          <p:cNvCxnSpPr>
            <a:cxnSpLocks/>
          </p:cNvCxnSpPr>
          <p:nvPr/>
        </p:nvCxnSpPr>
        <p:spPr>
          <a:xfrm>
            <a:off x="6386863" y="2391349"/>
            <a:ext cx="143074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57D07B1F-383A-3D2D-84DA-C103394716B6}"/>
              </a:ext>
            </a:extLst>
          </p:cNvPr>
          <p:cNvCxnSpPr>
            <a:cxnSpLocks/>
          </p:cNvCxnSpPr>
          <p:nvPr/>
        </p:nvCxnSpPr>
        <p:spPr>
          <a:xfrm>
            <a:off x="5882211" y="3369976"/>
            <a:ext cx="249097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55EF80E-4C36-E2E1-FD90-9AA316303DC4}"/>
              </a:ext>
            </a:extLst>
          </p:cNvPr>
          <p:cNvGrpSpPr/>
          <p:nvPr/>
        </p:nvGrpSpPr>
        <p:grpSpPr>
          <a:xfrm>
            <a:off x="5973496" y="1513026"/>
            <a:ext cx="1254939" cy="604128"/>
            <a:chOff x="3338582" y="2007963"/>
            <a:chExt cx="1254939" cy="604128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9656A1C-5A10-1396-BE5E-99B4C1D41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8582" y="2007963"/>
              <a:ext cx="450420" cy="8640"/>
            </a:xfrm>
            <a:prstGeom prst="line">
              <a:avLst/>
            </a:prstGeom>
            <a:ln w="12700" cap="rnd">
              <a:solidFill>
                <a:schemeClr val="tx1">
                  <a:lumMod val="95000"/>
                  <a:lumOff val="5000"/>
                  <a:alpha val="50000"/>
                </a:schemeClr>
              </a:solidFill>
              <a:prstDash val="dash"/>
              <a:round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256BD6E-AD39-2863-E6BB-7DBEB64349B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2050280"/>
              <a:ext cx="121491" cy="0"/>
            </a:xfrm>
            <a:prstGeom prst="line">
              <a:avLst/>
            </a:prstGeom>
            <a:ln w="12700" cap="rnd">
              <a:solidFill>
                <a:schemeClr val="tx1">
                  <a:lumMod val="95000"/>
                  <a:lumOff val="5000"/>
                  <a:alpha val="50000"/>
                </a:schemeClr>
              </a:solidFill>
              <a:prstDash val="dash"/>
              <a:round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6603FA1-1E1C-8CE2-3C0B-6E82A48A5710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26" y="2057487"/>
              <a:ext cx="295595" cy="554604"/>
            </a:xfrm>
            <a:prstGeom prst="line">
              <a:avLst/>
            </a:prstGeom>
            <a:ln w="12700" cap="rnd">
              <a:solidFill>
                <a:schemeClr val="tx1">
                  <a:lumMod val="95000"/>
                  <a:lumOff val="5000"/>
                  <a:alpha val="50000"/>
                </a:schemeClr>
              </a:solidFill>
              <a:prstDash val="dash"/>
              <a:round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28679DB-4C9A-F003-810D-E05A1B5C7754}"/>
              </a:ext>
            </a:extLst>
          </p:cNvPr>
          <p:cNvCxnSpPr>
            <a:cxnSpLocks/>
          </p:cNvCxnSpPr>
          <p:nvPr/>
        </p:nvCxnSpPr>
        <p:spPr>
          <a:xfrm>
            <a:off x="6644469" y="2397997"/>
            <a:ext cx="436166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10B53488-D840-EF5C-A049-21DE422508F5}"/>
              </a:ext>
            </a:extLst>
          </p:cNvPr>
          <p:cNvCxnSpPr>
            <a:cxnSpLocks/>
          </p:cNvCxnSpPr>
          <p:nvPr/>
        </p:nvCxnSpPr>
        <p:spPr>
          <a:xfrm flipV="1">
            <a:off x="6217006" y="507562"/>
            <a:ext cx="349472" cy="359585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50000"/>
              </a:schemeClr>
            </a:solidFill>
            <a:prstDash val="dash"/>
            <a:round/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DA0BD77-082F-DB4F-0115-80EFF34797B0}"/>
              </a:ext>
            </a:extLst>
          </p:cNvPr>
          <p:cNvCxnSpPr>
            <a:cxnSpLocks/>
          </p:cNvCxnSpPr>
          <p:nvPr/>
        </p:nvCxnSpPr>
        <p:spPr>
          <a:xfrm>
            <a:off x="6939638" y="444788"/>
            <a:ext cx="295594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50000"/>
              </a:schemeClr>
            </a:solidFill>
            <a:prstDash val="dash"/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bject 20 4">
            <a:extLst>
              <a:ext uri="{FF2B5EF4-FFF2-40B4-BE49-F238E27FC236}">
                <a16:creationId xmlns:a16="http://schemas.microsoft.com/office/drawing/2014/main" id="{742BC9DB-A2FB-D4FB-9ACD-AA4E448AA698}"/>
              </a:ext>
            </a:extLst>
          </p:cNvPr>
          <p:cNvSpPr txBox="1"/>
          <p:nvPr/>
        </p:nvSpPr>
        <p:spPr>
          <a:xfrm>
            <a:off x="7319278" y="304023"/>
            <a:ext cx="275801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lang="en-SG" sz="1100" b="1" dirty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240" name="object 20 5">
            <a:extLst>
              <a:ext uri="{FF2B5EF4-FFF2-40B4-BE49-F238E27FC236}">
                <a16:creationId xmlns:a16="http://schemas.microsoft.com/office/drawing/2014/main" id="{6CDF0499-00B3-3998-90DF-CAFDDF38F7C5}"/>
              </a:ext>
            </a:extLst>
          </p:cNvPr>
          <p:cNvSpPr txBox="1"/>
          <p:nvPr/>
        </p:nvSpPr>
        <p:spPr>
          <a:xfrm>
            <a:off x="6579791" y="302435"/>
            <a:ext cx="275801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lang="en-SG" sz="1100" b="1" dirty="0">
                <a:latin typeface="Times New Roman"/>
                <a:cs typeface="Times New Roman"/>
              </a:rPr>
              <a:t>…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B2544D6-0E73-DB05-9D00-0A25E0CC5C7B}"/>
              </a:ext>
            </a:extLst>
          </p:cNvPr>
          <p:cNvCxnSpPr>
            <a:cxnSpLocks/>
          </p:cNvCxnSpPr>
          <p:nvPr/>
        </p:nvCxnSpPr>
        <p:spPr>
          <a:xfrm flipV="1">
            <a:off x="6336878" y="2668772"/>
            <a:ext cx="743760" cy="701204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50E1CE95-AA94-0DBC-7E1B-31A813E09168}"/>
              </a:ext>
            </a:extLst>
          </p:cNvPr>
          <p:cNvCxnSpPr>
            <a:cxnSpLocks/>
          </p:cNvCxnSpPr>
          <p:nvPr/>
        </p:nvCxnSpPr>
        <p:spPr>
          <a:xfrm>
            <a:off x="7242915" y="2397997"/>
            <a:ext cx="243376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B697CA5-BD6E-96E6-E2D2-81B8D4E3897A}"/>
              </a:ext>
            </a:extLst>
          </p:cNvPr>
          <p:cNvCxnSpPr>
            <a:cxnSpLocks/>
          </p:cNvCxnSpPr>
          <p:nvPr/>
        </p:nvCxnSpPr>
        <p:spPr>
          <a:xfrm>
            <a:off x="7796113" y="2401093"/>
            <a:ext cx="337951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F6D04B5-3BE1-4FA3-A749-1113580B45C7}"/>
              </a:ext>
            </a:extLst>
          </p:cNvPr>
          <p:cNvGrpSpPr/>
          <p:nvPr/>
        </p:nvGrpSpPr>
        <p:grpSpPr>
          <a:xfrm>
            <a:off x="3226086" y="241068"/>
            <a:ext cx="1176253" cy="1176253"/>
            <a:chOff x="404952" y="168553"/>
            <a:chExt cx="1176253" cy="1176253"/>
          </a:xfrm>
        </p:grpSpPr>
        <p:pic>
          <p:nvPicPr>
            <p:cNvPr id="245" name="Graphic 244">
              <a:extLst>
                <a:ext uri="{FF2B5EF4-FFF2-40B4-BE49-F238E27FC236}">
                  <a16:creationId xmlns:a16="http://schemas.microsoft.com/office/drawing/2014/main" id="{0EE05B64-11A3-1E24-19AF-734F8449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4952" y="168553"/>
              <a:ext cx="1176253" cy="1176253"/>
            </a:xfrm>
            <a:prstGeom prst="rect">
              <a:avLst/>
            </a:prstGeom>
          </p:spPr>
        </p:pic>
        <p:sp>
          <p:nvSpPr>
            <p:cNvPr id="246" name="object 3 2">
              <a:extLst>
                <a:ext uri="{FF2B5EF4-FFF2-40B4-BE49-F238E27FC236}">
                  <a16:creationId xmlns:a16="http://schemas.microsoft.com/office/drawing/2014/main" id="{24355075-7EEF-18B1-0254-E4C78EC844B6}"/>
                </a:ext>
              </a:extLst>
            </p:cNvPr>
            <p:cNvSpPr txBox="1"/>
            <p:nvPr/>
          </p:nvSpPr>
          <p:spPr>
            <a:xfrm>
              <a:off x="412710" y="183793"/>
              <a:ext cx="342249" cy="198131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1" algn="ctr">
                <a:spcBef>
                  <a:spcPts val="105"/>
                </a:spcBef>
              </a:pPr>
              <a:r>
                <a:rPr lang="en-SG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sz="1200" dirty="0">
                <a:latin typeface="Times New Roman"/>
                <a:cs typeface="Times New Roman"/>
              </a:endParaRPr>
            </a:p>
          </p:txBody>
        </p:sp>
        <p:sp>
          <p:nvSpPr>
            <p:cNvPr id="247" name="Rectangle: Rounded Corners 246">
              <a:extLst>
                <a:ext uri="{FF2B5EF4-FFF2-40B4-BE49-F238E27FC236}">
                  <a16:creationId xmlns:a16="http://schemas.microsoft.com/office/drawing/2014/main" id="{33E9E6EC-2A40-AE7B-34C3-F4CD7528B024}"/>
                </a:ext>
              </a:extLst>
            </p:cNvPr>
            <p:cNvSpPr/>
            <p:nvPr/>
          </p:nvSpPr>
          <p:spPr>
            <a:xfrm>
              <a:off x="410035" y="173636"/>
              <a:ext cx="1166087" cy="116608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03C4C67-1F64-552F-5524-63C61C6BFC29}"/>
              </a:ext>
            </a:extLst>
          </p:cNvPr>
          <p:cNvGrpSpPr/>
          <p:nvPr/>
        </p:nvGrpSpPr>
        <p:grpSpPr>
          <a:xfrm>
            <a:off x="4253475" y="1429159"/>
            <a:ext cx="712502" cy="826279"/>
            <a:chOff x="1584684" y="1253680"/>
            <a:chExt cx="850433" cy="922675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DCBA4CE-A69D-55AB-32C5-1953E1E91156}"/>
                </a:ext>
              </a:extLst>
            </p:cNvPr>
            <p:cNvSpPr/>
            <p:nvPr/>
          </p:nvSpPr>
          <p:spPr>
            <a:xfrm>
              <a:off x="1584684" y="1253680"/>
              <a:ext cx="615521" cy="922675"/>
            </a:xfrm>
            <a:custGeom>
              <a:avLst/>
              <a:gdLst>
                <a:gd name="connsiteX0" fmla="*/ 0 w 615521"/>
                <a:gd name="connsiteY0" fmla="*/ 0 h 922675"/>
                <a:gd name="connsiteX1" fmla="*/ 562708 w 615521"/>
                <a:gd name="connsiteY1" fmla="*/ 471681 h 922675"/>
                <a:gd name="connsiteX2" fmla="*/ 558570 w 615521"/>
                <a:gd name="connsiteY2" fmla="*/ 922675 h 92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5521" h="922675">
                  <a:moveTo>
                    <a:pt x="0" y="0"/>
                  </a:moveTo>
                  <a:cubicBezTo>
                    <a:pt x="234806" y="158951"/>
                    <a:pt x="469613" y="317902"/>
                    <a:pt x="562708" y="471681"/>
                  </a:cubicBezTo>
                  <a:cubicBezTo>
                    <a:pt x="655803" y="625460"/>
                    <a:pt x="607186" y="774067"/>
                    <a:pt x="558570" y="922675"/>
                  </a:cubicBezTo>
                </a:path>
              </a:pathLst>
            </a:cu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66873507">
                    <a:custGeom>
                      <a:avLst/>
                      <a:gdLst>
                        <a:gd name="connsiteX0" fmla="*/ 0 w 615521"/>
                        <a:gd name="connsiteY0" fmla="*/ 0 h 922675"/>
                        <a:gd name="connsiteX1" fmla="*/ 562708 w 615521"/>
                        <a:gd name="connsiteY1" fmla="*/ 471681 h 922675"/>
                        <a:gd name="connsiteX2" fmla="*/ 558570 w 615521"/>
                        <a:gd name="connsiteY2" fmla="*/ 922675 h 922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15521" h="922675" extrusionOk="0">
                          <a:moveTo>
                            <a:pt x="0" y="0"/>
                          </a:moveTo>
                          <a:cubicBezTo>
                            <a:pt x="263531" y="136089"/>
                            <a:pt x="463885" y="333788"/>
                            <a:pt x="562708" y="471681"/>
                          </a:cubicBezTo>
                          <a:cubicBezTo>
                            <a:pt x="689269" y="623952"/>
                            <a:pt x="594927" y="753653"/>
                            <a:pt x="558570" y="922675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64F6AE7-E2B0-5E41-6B86-6C7819A3E9FA}"/>
                </a:ext>
              </a:extLst>
            </p:cNvPr>
            <p:cNvSpPr/>
            <p:nvPr/>
          </p:nvSpPr>
          <p:spPr>
            <a:xfrm>
              <a:off x="2118428" y="1642403"/>
              <a:ext cx="316689" cy="45719"/>
            </a:xfrm>
            <a:custGeom>
              <a:avLst/>
              <a:gdLst>
                <a:gd name="connsiteX0" fmla="*/ 0 w 335142"/>
                <a:gd name="connsiteY0" fmla="*/ 57926 h 57926"/>
                <a:gd name="connsiteX1" fmla="*/ 335142 w 335142"/>
                <a:gd name="connsiteY1" fmla="*/ 0 h 5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142" h="57926">
                  <a:moveTo>
                    <a:pt x="0" y="57926"/>
                  </a:moveTo>
                  <a:cubicBezTo>
                    <a:pt x="136539" y="34480"/>
                    <a:pt x="271700" y="15171"/>
                    <a:pt x="335142" y="0"/>
                  </a:cubicBezTo>
                </a:path>
              </a:pathLst>
            </a:cu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16689"/>
                        <a:gd name="connsiteY0" fmla="*/ 45719 h 45719"/>
                        <a:gd name="connsiteX1" fmla="*/ 316689 w 316689"/>
                        <a:gd name="connsiteY1" fmla="*/ 0 h 4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16689" h="45719" extrusionOk="0">
                          <a:moveTo>
                            <a:pt x="0" y="45719"/>
                          </a:moveTo>
                          <a:cubicBezTo>
                            <a:pt x="120206" y="21776"/>
                            <a:pt x="251753" y="13845"/>
                            <a:pt x="316689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F729A4D-363B-4663-A8A0-7BFC7A1E0FD1}"/>
              </a:ext>
            </a:extLst>
          </p:cNvPr>
          <p:cNvGrpSpPr/>
          <p:nvPr/>
        </p:nvGrpSpPr>
        <p:grpSpPr>
          <a:xfrm>
            <a:off x="6773286" y="1308639"/>
            <a:ext cx="1299925" cy="790758"/>
            <a:chOff x="4167460" y="1205386"/>
            <a:chExt cx="1299925" cy="790758"/>
          </a:xfrm>
        </p:grpSpPr>
        <p:sp>
          <p:nvSpPr>
            <p:cNvPr id="253" name="object 20 2">
              <a:extLst>
                <a:ext uri="{FF2B5EF4-FFF2-40B4-BE49-F238E27FC236}">
                  <a16:creationId xmlns:a16="http://schemas.microsoft.com/office/drawing/2014/main" id="{8104156C-36E8-DBB7-978F-A629299F7413}"/>
                </a:ext>
              </a:extLst>
            </p:cNvPr>
            <p:cNvSpPr txBox="1"/>
            <p:nvPr/>
          </p:nvSpPr>
          <p:spPr>
            <a:xfrm>
              <a:off x="4511121" y="1205386"/>
              <a:ext cx="956264" cy="1827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1" algn="ctr">
                <a:spcBef>
                  <a:spcPts val="105"/>
                </a:spcBef>
              </a:pPr>
              <a:r>
                <a:rPr lang="en-SG" sz="1100" dirty="0" err="1">
                  <a:latin typeface="Times New Roman"/>
                  <a:cs typeface="Times New Roman"/>
                </a:rPr>
                <a:t>SAGPooling</a:t>
              </a:r>
              <a:endParaRPr lang="en-SG" sz="1100" dirty="0">
                <a:latin typeface="Times New Roman"/>
                <a:cs typeface="Times New Roman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4720FA8-EBD8-20F8-E258-FC54250BCCCC}"/>
                </a:ext>
              </a:extLst>
            </p:cNvPr>
            <p:cNvCxnSpPr>
              <a:cxnSpLocks/>
              <a:endCxn id="253" idx="2"/>
            </p:cNvCxnSpPr>
            <p:nvPr/>
          </p:nvCxnSpPr>
          <p:spPr>
            <a:xfrm flipV="1">
              <a:off x="4167460" y="1388128"/>
              <a:ext cx="821793" cy="60801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FFD0F55D-A89A-71E6-A0B7-697FA3740F8B}"/>
                  </a:ext>
                </a:extLst>
              </p:cNvPr>
              <p:cNvSpPr/>
              <p:nvPr/>
            </p:nvSpPr>
            <p:spPr>
              <a:xfrm>
                <a:off x="3210180" y="2831300"/>
                <a:ext cx="417346" cy="2448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FFD0F55D-A89A-71E6-A0B7-697FA3740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80" y="2831300"/>
                <a:ext cx="417346" cy="244897"/>
              </a:xfrm>
              <a:prstGeom prst="rect">
                <a:avLst/>
              </a:prstGeom>
              <a:blipFill>
                <a:blip r:embed="rId1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8357E9A2-2960-AA17-44BE-650BAA4E81CF}"/>
              </a:ext>
            </a:extLst>
          </p:cNvPr>
          <p:cNvCxnSpPr>
            <a:cxnSpLocks/>
            <a:stCxn id="258" idx="3"/>
          </p:cNvCxnSpPr>
          <p:nvPr/>
        </p:nvCxnSpPr>
        <p:spPr>
          <a:xfrm>
            <a:off x="3627526" y="2953749"/>
            <a:ext cx="762021" cy="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44DB8787-CC64-5271-78D9-ADB5A1D0FEAA}"/>
              </a:ext>
            </a:extLst>
          </p:cNvPr>
          <p:cNvSpPr/>
          <p:nvPr/>
        </p:nvSpPr>
        <p:spPr>
          <a:xfrm rot="16200000">
            <a:off x="3329109" y="2835115"/>
            <a:ext cx="1102400" cy="214867"/>
          </a:xfrm>
          <a:prstGeom prst="ellipse">
            <a:avLst/>
          </a:prstGeom>
          <a:ln w="635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poly2graph</a:t>
            </a:r>
            <a:endParaRPr lang="zh-CN" altLang="en-US" sz="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374D07FD-A4EA-1445-7C29-B851A96AA4A9}"/>
                  </a:ext>
                </a:extLst>
              </p:cNvPr>
              <p:cNvSpPr/>
              <p:nvPr/>
            </p:nvSpPr>
            <p:spPr>
              <a:xfrm>
                <a:off x="8115013" y="1960287"/>
                <a:ext cx="759852" cy="43598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0" dirty="0"/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374D07FD-A4EA-1445-7C29-B851A96AA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013" y="1960287"/>
                <a:ext cx="759852" cy="4359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EFE631F2-26A5-2C68-8377-1D5408BF3085}"/>
                  </a:ext>
                </a:extLst>
              </p:cNvPr>
              <p:cNvSpPr/>
              <p:nvPr/>
            </p:nvSpPr>
            <p:spPr>
              <a:xfrm>
                <a:off x="8120366" y="3300938"/>
                <a:ext cx="754499" cy="3856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0" dirty="0"/>
                  <a:t>Truth</a:t>
                </a:r>
                <a:endParaRPr lang="en-US" altLang="zh-CN" sz="1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EFE631F2-26A5-2C68-8377-1D5408BF3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6" y="3300938"/>
                <a:ext cx="754499" cy="3856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8CD466CA-9A0C-09CA-DCFC-5AAEECD4C8D6}"/>
              </a:ext>
            </a:extLst>
          </p:cNvPr>
          <p:cNvCxnSpPr>
            <a:cxnSpLocks/>
            <a:stCxn id="258" idx="2"/>
            <a:endCxn id="262" idx="2"/>
          </p:cNvCxnSpPr>
          <p:nvPr/>
        </p:nvCxnSpPr>
        <p:spPr>
          <a:xfrm rot="16200000" flipH="1">
            <a:off x="5653053" y="841996"/>
            <a:ext cx="610363" cy="5078763"/>
          </a:xfrm>
          <a:prstGeom prst="bentConnector3">
            <a:avLst>
              <a:gd name="adj1" fmla="val 137453"/>
            </a:avLst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17960063-5CDE-10EC-3270-6A50D43F9DF7}"/>
              </a:ext>
            </a:extLst>
          </p:cNvPr>
          <p:cNvCxnSpPr>
            <a:cxnSpLocks/>
            <a:stCxn id="261" idx="2"/>
            <a:endCxn id="262" idx="0"/>
          </p:cNvCxnSpPr>
          <p:nvPr/>
        </p:nvCxnSpPr>
        <p:spPr>
          <a:xfrm>
            <a:off x="8494939" y="2396271"/>
            <a:ext cx="2677" cy="904667"/>
          </a:xfrm>
          <a:prstGeom prst="straightConnector1">
            <a:avLst/>
          </a:prstGeom>
          <a:ln w="12700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object 100">
            <a:extLst>
              <a:ext uri="{FF2B5EF4-FFF2-40B4-BE49-F238E27FC236}">
                <a16:creationId xmlns:a16="http://schemas.microsoft.com/office/drawing/2014/main" id="{5980B00F-72DA-CB1C-24B6-05E83507D04C}"/>
              </a:ext>
            </a:extLst>
          </p:cNvPr>
          <p:cNvSpPr txBox="1"/>
          <p:nvPr/>
        </p:nvSpPr>
        <p:spPr>
          <a:xfrm rot="16200000">
            <a:off x="7927071" y="2795248"/>
            <a:ext cx="8699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lang="en-US" altLang="zh-CN" sz="1100" spc="-11" dirty="0" err="1">
                <a:latin typeface="Times New Roman"/>
                <a:cs typeface="Times New Roman"/>
              </a:rPr>
              <a:t>CrossEntropy</a:t>
            </a:r>
            <a:endParaRPr lang="en-SG" sz="1100" dirty="0">
              <a:latin typeface="Times New Roman"/>
              <a:cs typeface="Times New Roman"/>
            </a:endParaRPr>
          </a:p>
        </p:txBody>
      </p:sp>
      <p:graphicFrame>
        <p:nvGraphicFramePr>
          <p:cNvPr id="280" name="Table 279">
            <a:extLst>
              <a:ext uri="{FF2B5EF4-FFF2-40B4-BE49-F238E27FC236}">
                <a16:creationId xmlns:a16="http://schemas.microsoft.com/office/drawing/2014/main" id="{28589658-A37C-8629-5756-64B173CB4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597694"/>
              </p:ext>
            </p:extLst>
          </p:nvPr>
        </p:nvGraphicFramePr>
        <p:xfrm>
          <a:off x="8115013" y="347717"/>
          <a:ext cx="759852" cy="863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59852">
                  <a:extLst>
                    <a:ext uri="{9D8B030D-6E8A-4147-A177-3AD203B41FA5}">
                      <a16:colId xmlns:a16="http://schemas.microsoft.com/office/drawing/2014/main" val="2477751458"/>
                    </a:ext>
                  </a:extLst>
                </a:gridCol>
              </a:tblGrid>
              <a:tr h="383841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/>
                        <a:t>Test</a:t>
                      </a:r>
                    </a:p>
                    <a:p>
                      <a:pPr algn="ctr"/>
                      <a:r>
                        <a:rPr lang="en-SG" sz="1000" dirty="0"/>
                        <a:t>Accuracy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999040916"/>
                  </a:ext>
                </a:extLst>
              </a:tr>
              <a:tr h="383841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99.78% ± 0.05%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863967497"/>
                  </a:ext>
                </a:extLst>
              </a:tr>
            </a:tbl>
          </a:graphicData>
        </a:graphic>
      </p:graphicFrame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B06A2A2B-19A8-AE91-4FED-F0E9374EEA21}"/>
              </a:ext>
            </a:extLst>
          </p:cNvPr>
          <p:cNvCxnSpPr>
            <a:cxnSpLocks/>
            <a:stCxn id="280" idx="2"/>
            <a:endCxn id="261" idx="0"/>
          </p:cNvCxnSpPr>
          <p:nvPr/>
        </p:nvCxnSpPr>
        <p:spPr>
          <a:xfrm>
            <a:off x="8494939" y="1211317"/>
            <a:ext cx="0" cy="748970"/>
          </a:xfrm>
          <a:prstGeom prst="straightConnector1">
            <a:avLst/>
          </a:prstGeom>
          <a:ln w="12700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B36D69-E6A8-4CD5-64B0-5DF70EB603EC}"/>
                  </a:ext>
                </a:extLst>
              </p:cNvPr>
              <p:cNvSpPr/>
              <p:nvPr/>
            </p:nvSpPr>
            <p:spPr>
              <a:xfrm>
                <a:off x="3216664" y="2831301"/>
                <a:ext cx="417346" cy="2448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B36D69-E6A8-4CD5-64B0-5DF70EB60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664" y="2831301"/>
                <a:ext cx="417346" cy="244897"/>
              </a:xfrm>
              <a:prstGeom prst="rect">
                <a:avLst/>
              </a:prstGeom>
              <a:blipFill>
                <a:blip r:embed="rId1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08E9EF-10EA-6940-5B28-A57F6C3F947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34010" y="2953750"/>
            <a:ext cx="762021" cy="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306A469-EA63-95E1-B084-37377D61F719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659537" y="841997"/>
            <a:ext cx="610363" cy="5078763"/>
          </a:xfrm>
          <a:prstGeom prst="bentConnector3">
            <a:avLst>
              <a:gd name="adj1" fmla="val 137453"/>
            </a:avLst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 shot of a game&#10;&#10;AI-generated content may be incorrect.">
            <a:extLst>
              <a:ext uri="{FF2B5EF4-FFF2-40B4-BE49-F238E27FC236}">
                <a16:creationId xmlns:a16="http://schemas.microsoft.com/office/drawing/2014/main" id="{862D0FFE-B14B-B542-51C6-9F2B77EF5A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8" y="4513479"/>
            <a:ext cx="10972822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8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867B550C-48D6-73E2-FC67-C58F9F51E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76824" y="323290"/>
            <a:ext cx="9030342" cy="270620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4D4376B-91FF-DC36-AD22-D8DC9F13D27E}"/>
              </a:ext>
            </a:extLst>
          </p:cNvPr>
          <p:cNvSpPr txBox="1"/>
          <p:nvPr/>
        </p:nvSpPr>
        <p:spPr>
          <a:xfrm>
            <a:off x="1105819" y="28519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(a)</a:t>
            </a:r>
            <a:endParaRPr lang="zh-CN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5D2961-F523-36AD-63E7-AA137BA59046}"/>
                  </a:ext>
                </a:extLst>
              </p:cNvPr>
              <p:cNvSpPr/>
              <p:nvPr/>
            </p:nvSpPr>
            <p:spPr>
              <a:xfrm>
                <a:off x="1684172" y="3205991"/>
                <a:ext cx="1081322" cy="44345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/>
                  <a:t>Non-Hermitian</a:t>
                </a:r>
              </a:p>
              <a:p>
                <a:pPr algn="ctr"/>
                <a:r>
                  <a:rPr lang="en-US" altLang="zh-CN" sz="1000" dirty="0"/>
                  <a:t>Hamiltonian -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5D2961-F523-36AD-63E7-AA137BA59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2" y="3205991"/>
                <a:ext cx="1081322" cy="443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242C41-7728-5C6B-869A-A34B1152917B}"/>
                  </a:ext>
                </a:extLst>
              </p:cNvPr>
              <p:cNvSpPr/>
              <p:nvPr/>
            </p:nvSpPr>
            <p:spPr>
              <a:xfrm>
                <a:off x="3418529" y="3211434"/>
                <a:ext cx="1179041" cy="44345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/>
                  <a:t>Characteristic</a:t>
                </a:r>
              </a:p>
              <a:p>
                <a:pPr algn="ctr"/>
                <a:r>
                  <a:rPr lang="en-US" altLang="zh-CN" sz="1000" dirty="0"/>
                  <a:t>Polynomial - 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242C41-7728-5C6B-869A-A34B11529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529" y="3211434"/>
                <a:ext cx="1179041" cy="4434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28FCC8-F546-0FF6-750B-7BBE95C0E743}"/>
                  </a:ext>
                </a:extLst>
              </p:cNvPr>
              <p:cNvSpPr/>
              <p:nvPr/>
            </p:nvSpPr>
            <p:spPr>
              <a:xfrm>
                <a:off x="5638148" y="3184479"/>
                <a:ext cx="938212" cy="52369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/>
                  <a:t>Characteristic </a:t>
                </a:r>
              </a:p>
              <a:p>
                <a:pPr algn="ctr"/>
                <a:r>
                  <a:rPr lang="en-US" altLang="zh-CN" sz="1000" dirty="0"/>
                  <a:t>Polynomial</a:t>
                </a:r>
                <a:br>
                  <a:rPr lang="en-US" altLang="zh-CN" sz="1000" dirty="0"/>
                </a:br>
                <a:r>
                  <a:rPr lang="en-US" altLang="zh-CN" sz="1000" dirty="0"/>
                  <a:t>Class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28FCC8-F546-0FF6-750B-7BBE95C0E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148" y="3184479"/>
                <a:ext cx="938212" cy="523694"/>
              </a:xfrm>
              <a:prstGeom prst="rect">
                <a:avLst/>
              </a:prstGeom>
              <a:blipFill>
                <a:blip r:embed="rId7"/>
                <a:stretch>
                  <a:fillRect b="-7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DD69B15-CA8B-1C38-B4A2-4A610468CEAF}"/>
              </a:ext>
            </a:extLst>
          </p:cNvPr>
          <p:cNvGrpSpPr/>
          <p:nvPr/>
        </p:nvGrpSpPr>
        <p:grpSpPr>
          <a:xfrm>
            <a:off x="5282604" y="4664158"/>
            <a:ext cx="1430289" cy="1528290"/>
            <a:chOff x="4011373" y="5049511"/>
            <a:chExt cx="1430289" cy="1528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2140D6-7E3D-7E0A-062E-0C4732AED97E}"/>
                </a:ext>
              </a:extLst>
            </p:cNvPr>
            <p:cNvSpPr/>
            <p:nvPr/>
          </p:nvSpPr>
          <p:spPr>
            <a:xfrm>
              <a:off x="4229928" y="5049511"/>
              <a:ext cx="1211734" cy="26052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Spectral Graph - </a:t>
              </a:r>
              <a:r>
                <a:rPr lang="en-US" altLang="zh-CN" sz="1000" dirty="0">
                  <a:latin typeface="Script MT Bold" panose="03040602040607080904" pitchFamily="66" charset="0"/>
                  <a:cs typeface="Dreaming Outloud Script Pro" panose="020F0502020204030204" pitchFamily="66" charset="0"/>
                </a:rPr>
                <a:t>G</a:t>
              </a:r>
              <a:endParaRPr lang="zh-CN" altLang="en-US" sz="1000" dirty="0">
                <a:latin typeface="Script MT Bold" panose="03040602040607080904" pitchFamily="66" charset="0"/>
                <a:cs typeface="Dreaming Outloud Script Pro" panose="020F0502020204030204" pitchFamily="66" charset="0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206B73C-33EA-34BF-8A04-FF89187E5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11373" y="5310036"/>
              <a:ext cx="1267765" cy="1267765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1DA1A1E-2613-C902-7603-5E5ECB382FD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224833" y="3649445"/>
            <a:ext cx="0" cy="62310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5E435-6176-166B-7649-7753942EA2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08050" y="3654888"/>
            <a:ext cx="2098976" cy="1009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694C5E-F9AF-FF22-93AE-44026619658A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008049" y="3654888"/>
            <a:ext cx="1" cy="8742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FF75FC-DC03-A874-C166-15C3780F4E7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499626" y="4794421"/>
            <a:ext cx="100153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39BF7F-8019-C3A1-365B-7786F945B9D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599032" y="3433161"/>
            <a:ext cx="1039116" cy="1316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990D8-53DA-F52E-C972-D7E63898C70A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6107026" y="3708173"/>
            <a:ext cx="228" cy="955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CB0A5D-23A8-AA70-531E-76879930A71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65494" y="3427718"/>
            <a:ext cx="653035" cy="54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847942B-19C5-7F32-222A-E6608A95BF8F}"/>
              </a:ext>
            </a:extLst>
          </p:cNvPr>
          <p:cNvSpPr/>
          <p:nvPr/>
        </p:nvSpPr>
        <p:spPr>
          <a:xfrm>
            <a:off x="4696905" y="4185321"/>
            <a:ext cx="1107187" cy="21486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poly2graph</a:t>
            </a:r>
            <a:endParaRPr lang="zh-CN" altLang="en-US" sz="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5CD410-6707-BEBF-A938-9A6DAE77A1A9}"/>
              </a:ext>
            </a:extLst>
          </p:cNvPr>
          <p:cNvSpPr/>
          <p:nvPr/>
        </p:nvSpPr>
        <p:spPr>
          <a:xfrm>
            <a:off x="5118590" y="3859373"/>
            <a:ext cx="1458892" cy="21486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GnLTransformer</a:t>
            </a:r>
            <a:endParaRPr lang="zh-CN" altLang="en-US" sz="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1E4258-0C72-F611-61F5-88F6BFA6018D}"/>
              </a:ext>
            </a:extLst>
          </p:cNvPr>
          <p:cNvSpPr/>
          <p:nvPr/>
        </p:nvSpPr>
        <p:spPr>
          <a:xfrm>
            <a:off x="1333975" y="3097485"/>
            <a:ext cx="5468462" cy="3181401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053114-3BD5-830F-3DA1-D264F58B274D}"/>
              </a:ext>
            </a:extLst>
          </p:cNvPr>
          <p:cNvSpPr txBox="1"/>
          <p:nvPr/>
        </p:nvSpPr>
        <p:spPr>
          <a:xfrm>
            <a:off x="1303940" y="311032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(b)</a:t>
            </a:r>
            <a:endParaRPr lang="zh-CN" altLang="en-US" sz="1200" b="1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ADFD35F-DFFC-2DF4-6E42-DC43651489F4}"/>
              </a:ext>
            </a:extLst>
          </p:cNvPr>
          <p:cNvGrpSpPr/>
          <p:nvPr/>
        </p:nvGrpSpPr>
        <p:grpSpPr>
          <a:xfrm>
            <a:off x="6968288" y="1759229"/>
            <a:ext cx="3294427" cy="4525416"/>
            <a:chOff x="6240102" y="2279222"/>
            <a:chExt cx="3294427" cy="4525416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B1625BC-CFE6-092C-C31F-1021EC52F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343606" y="2286843"/>
              <a:ext cx="3160888" cy="4517795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1430B49-E2FD-6726-7299-47613CE4D636}"/>
                </a:ext>
              </a:extLst>
            </p:cNvPr>
            <p:cNvSpPr/>
            <p:nvPr/>
          </p:nvSpPr>
          <p:spPr>
            <a:xfrm rot="16200000">
              <a:off x="5642094" y="2904583"/>
              <a:ext cx="4517795" cy="32670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6EDE2E-7B74-0C48-FE8B-A49EEFF076F2}"/>
                </a:ext>
              </a:extLst>
            </p:cNvPr>
            <p:cNvSpPr txBox="1"/>
            <p:nvPr/>
          </p:nvSpPr>
          <p:spPr>
            <a:xfrm>
              <a:off x="6240102" y="2287867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(c)</a:t>
              </a:r>
              <a:endParaRPr lang="zh-CN" altLang="en-US" sz="1200" b="1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7D3BE63-C003-04A9-BC97-436141F38D0A}"/>
              </a:ext>
            </a:extLst>
          </p:cNvPr>
          <p:cNvSpPr txBox="1"/>
          <p:nvPr/>
        </p:nvSpPr>
        <p:spPr>
          <a:xfrm>
            <a:off x="5953735" y="208065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… …</a:t>
            </a:r>
            <a:endParaRPr lang="zh-CN" altLang="en-US" sz="1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95F14-6C58-1A13-DD4B-23465B70F2C3}"/>
              </a:ext>
            </a:extLst>
          </p:cNvPr>
          <p:cNvSpPr/>
          <p:nvPr/>
        </p:nvSpPr>
        <p:spPr>
          <a:xfrm>
            <a:off x="1775583" y="3927066"/>
            <a:ext cx="2453518" cy="2136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Energy Spectrum</a:t>
            </a:r>
            <a:endParaRPr lang="zh-CN" altLang="en-US" sz="1000" dirty="0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EE702B6C-97FD-A35F-55A4-243605E9EE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1835" y="4272552"/>
            <a:ext cx="1200596" cy="200447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F16328E-459B-4C1C-1E68-C8033967E7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02913" y="4523275"/>
            <a:ext cx="1396713" cy="1396713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9923742-3E97-1A0A-27EE-D058839FE11D}"/>
              </a:ext>
            </a:extLst>
          </p:cNvPr>
          <p:cNvCxnSpPr>
            <a:cxnSpLocks/>
          </p:cNvCxnSpPr>
          <p:nvPr/>
        </p:nvCxnSpPr>
        <p:spPr>
          <a:xfrm>
            <a:off x="2802146" y="5494172"/>
            <a:ext cx="468104" cy="0"/>
          </a:xfrm>
          <a:prstGeom prst="straightConnector1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55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D2FB69DE-362A-2C9B-A2DB-48F700EEF740}"/>
                  </a:ext>
                </a:extLst>
              </p:cNvPr>
              <p:cNvSpPr txBox="1"/>
              <p:nvPr/>
            </p:nvSpPr>
            <p:spPr>
              <a:xfrm>
                <a:off x="3023530" y="2605537"/>
                <a:ext cx="658855" cy="328936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1" algn="ctr">
                  <a:spcBef>
                    <a:spcPts val="105"/>
                  </a:spcBef>
                </a:pPr>
                <a:r>
                  <a:rPr lang="en-SG" sz="1000" b="0" i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cs typeface="Times New Roman"/>
                  </a:rPr>
                  <a:t>Potential</a:t>
                </a:r>
              </a:p>
              <a:p>
                <a:pPr marL="12701" algn="ctr"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105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Φ</m:t>
                      </m:r>
                      <m:r>
                        <a:rPr lang="en-SG" sz="105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(</m:t>
                      </m:r>
                      <m:r>
                        <a:rPr lang="en-SG" sz="105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𝐸</m:t>
                      </m:r>
                      <m:r>
                        <a:rPr lang="en-SG" sz="105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SG" sz="10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D2FB69DE-362A-2C9B-A2DB-48F700EE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530" y="2605537"/>
                <a:ext cx="658855" cy="328936"/>
              </a:xfrm>
              <a:prstGeom prst="rect">
                <a:avLst/>
              </a:prstGeom>
              <a:blipFill>
                <a:blip r:embed="rId3"/>
                <a:stretch>
                  <a:fillRect t="-7407" b="-20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 1">
                <a:extLst>
                  <a:ext uri="{FF2B5EF4-FFF2-40B4-BE49-F238E27FC236}">
                    <a16:creationId xmlns:a16="http://schemas.microsoft.com/office/drawing/2014/main" id="{5BC99A17-D01F-2352-30B6-F3F7D3E2EB3E}"/>
                  </a:ext>
                </a:extLst>
              </p:cNvPr>
              <p:cNvSpPr txBox="1"/>
              <p:nvPr/>
            </p:nvSpPr>
            <p:spPr>
              <a:xfrm>
                <a:off x="3700437" y="4453700"/>
                <a:ext cx="472439" cy="328936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1" algn="ctr">
                  <a:spcBef>
                    <a:spcPts val="105"/>
                  </a:spcBef>
                </a:pPr>
                <a:r>
                  <a:rPr lang="en-SG" sz="1000" spc="-26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Times New Roman"/>
                    <a:cs typeface="Times New Roman"/>
                  </a:rPr>
                  <a:t>DOS</a:t>
                </a:r>
              </a:p>
              <a:p>
                <a:pPr marL="12701" algn="ctr"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5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𝜌</m:t>
                      </m:r>
                      <m:r>
                        <a:rPr lang="en-SG" sz="105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(</m:t>
                      </m:r>
                      <m:r>
                        <a:rPr lang="en-SG" sz="105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𝐸</m:t>
                      </m:r>
                      <m:r>
                        <a:rPr lang="en-SG" sz="105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)</m:t>
                      </m:r>
                    </m:oMath>
                  </m:oMathPara>
                </a14:m>
                <a:endParaRPr lang="en-SG" sz="10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 1">
                <a:extLst>
                  <a:ext uri="{FF2B5EF4-FFF2-40B4-BE49-F238E27FC236}">
                    <a16:creationId xmlns:a16="http://schemas.microsoft.com/office/drawing/2014/main" id="{5BC99A17-D01F-2352-30B6-F3F7D3E2E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437" y="4453700"/>
                <a:ext cx="472439" cy="328936"/>
              </a:xfrm>
              <a:prstGeom prst="rect">
                <a:avLst/>
              </a:prstGeom>
              <a:blipFill>
                <a:blip r:embed="rId4"/>
                <a:stretch>
                  <a:fillRect t="-9259" b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7 1">
            <a:extLst>
              <a:ext uri="{FF2B5EF4-FFF2-40B4-BE49-F238E27FC236}">
                <a16:creationId xmlns:a16="http://schemas.microsoft.com/office/drawing/2014/main" id="{9C1241B3-8842-8548-5BFF-62172313FA58}"/>
              </a:ext>
            </a:extLst>
          </p:cNvPr>
          <p:cNvSpPr txBox="1"/>
          <p:nvPr/>
        </p:nvSpPr>
        <p:spPr>
          <a:xfrm>
            <a:off x="4275323" y="2581702"/>
            <a:ext cx="644696" cy="3340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Graph </a:t>
            </a:r>
            <a:endParaRPr lang="en-SG" sz="10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12701" algn="ctr">
              <a:spcBef>
                <a:spcPts val="105"/>
              </a:spcBef>
            </a:pPr>
            <a:r>
              <a:rPr sz="1000" spc="-1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Skeleton</a:t>
            </a:r>
            <a:endParaRPr sz="10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0 1">
            <a:extLst>
              <a:ext uri="{FF2B5EF4-FFF2-40B4-BE49-F238E27FC236}">
                <a16:creationId xmlns:a16="http://schemas.microsoft.com/office/drawing/2014/main" id="{4A296618-36D0-CBDA-D49A-1391B2943548}"/>
              </a:ext>
            </a:extLst>
          </p:cNvPr>
          <p:cNvSpPr txBox="1"/>
          <p:nvPr/>
        </p:nvSpPr>
        <p:spPr>
          <a:xfrm>
            <a:off x="4800834" y="4406600"/>
            <a:ext cx="643778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lang="en-SG" sz="1200" dirty="0">
                <a:latin typeface="Times New Roman"/>
                <a:cs typeface="Times New Roman"/>
              </a:rPr>
              <a:t>Spectral </a:t>
            </a:r>
            <a:r>
              <a:rPr lang="en-SG" sz="1200" spc="-11" dirty="0">
                <a:latin typeface="Times New Roman"/>
                <a:cs typeface="Times New Roman"/>
              </a:rPr>
              <a:t>Graph  </a:t>
            </a:r>
            <a:r>
              <a:rPr lang="en-SG" sz="1200" spc="-11" dirty="0">
                <a:latin typeface="Script MT Bold" panose="03040602040607080904" pitchFamily="66" charset="0"/>
                <a:cs typeface="Times New Roman"/>
              </a:rPr>
              <a:t>G</a:t>
            </a:r>
            <a:endParaRPr sz="1200" dirty="0">
              <a:latin typeface="Script MT Bold" panose="03040602040607080904" pitchFamily="66" charset="0"/>
              <a:cs typeface="Times New Roman"/>
            </a:endParaRPr>
          </a:p>
        </p:txBody>
      </p:sp>
      <p:sp>
        <p:nvSpPr>
          <p:cNvPr id="9" name="object 100">
            <a:extLst>
              <a:ext uri="{FF2B5EF4-FFF2-40B4-BE49-F238E27FC236}">
                <a16:creationId xmlns:a16="http://schemas.microsoft.com/office/drawing/2014/main" id="{9CB8185F-6789-27F0-C2F7-C74226D201A4}"/>
              </a:ext>
            </a:extLst>
          </p:cNvPr>
          <p:cNvSpPr txBox="1"/>
          <p:nvPr/>
        </p:nvSpPr>
        <p:spPr>
          <a:xfrm>
            <a:off x="7279372" y="3997709"/>
            <a:ext cx="1001713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sz="1100" spc="-11" dirty="0">
                <a:latin typeface="Times New Roman"/>
                <a:cs typeface="Times New Roman"/>
              </a:rPr>
              <a:t>Concatenation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0" name="object 132">
            <a:extLst>
              <a:ext uri="{FF2B5EF4-FFF2-40B4-BE49-F238E27FC236}">
                <a16:creationId xmlns:a16="http://schemas.microsoft.com/office/drawing/2014/main" id="{005AFF5C-A3F9-3460-FD3C-6E45B9B49FA6}"/>
              </a:ext>
            </a:extLst>
          </p:cNvPr>
          <p:cNvSpPr txBox="1"/>
          <p:nvPr/>
        </p:nvSpPr>
        <p:spPr>
          <a:xfrm>
            <a:off x="7929483" y="3622631"/>
            <a:ext cx="48450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sz="1200" spc="-26" dirty="0">
                <a:latin typeface="Times New Roman"/>
                <a:cs typeface="Times New Roman"/>
              </a:rPr>
              <a:t>MLP</a:t>
            </a:r>
            <a:endParaRPr sz="1200" dirty="0">
              <a:latin typeface="Times New Roman"/>
              <a:cs typeface="Times New Roman"/>
            </a:endParaRPr>
          </a:p>
        </p:txBody>
      </p:sp>
      <p:pic>
        <p:nvPicPr>
          <p:cNvPr id="216" name="potential">
            <a:extLst>
              <a:ext uri="{FF2B5EF4-FFF2-40B4-BE49-F238E27FC236}">
                <a16:creationId xmlns:a16="http://schemas.microsoft.com/office/drawing/2014/main" id="{500CD51A-518F-4578-16A1-3C57E4EA7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0800000">
            <a:off x="2650671" y="2976992"/>
            <a:ext cx="1439999" cy="143999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17" name="dos">
            <a:extLst>
              <a:ext uri="{FF2B5EF4-FFF2-40B4-BE49-F238E27FC236}">
                <a16:creationId xmlns:a16="http://schemas.microsoft.com/office/drawing/2014/main" id="{BC5450BB-69E8-F044-6779-8E1742A96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10800000">
            <a:off x="3264172" y="2976992"/>
            <a:ext cx="1439999" cy="143999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18" name="skeleton">
            <a:extLst>
              <a:ext uri="{FF2B5EF4-FFF2-40B4-BE49-F238E27FC236}">
                <a16:creationId xmlns:a16="http://schemas.microsoft.com/office/drawing/2014/main" id="{D5D0FADD-33E6-A4DD-1DFD-6ED31BAB6E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10800000">
            <a:off x="3877672" y="2976992"/>
            <a:ext cx="1439999" cy="143999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8936916-5847-A123-4822-52BDEF83C513}"/>
              </a:ext>
            </a:extLst>
          </p:cNvPr>
          <p:cNvGrpSpPr/>
          <p:nvPr/>
        </p:nvGrpSpPr>
        <p:grpSpPr>
          <a:xfrm>
            <a:off x="5835849" y="3527489"/>
            <a:ext cx="1157954" cy="1080000"/>
            <a:chOff x="2624277" y="3200395"/>
            <a:chExt cx="1157955" cy="1080000"/>
          </a:xfrm>
        </p:grpSpPr>
        <p:grpSp>
          <p:nvGrpSpPr>
            <p:cNvPr id="220" name="attconv">
              <a:extLst>
                <a:ext uri="{FF2B5EF4-FFF2-40B4-BE49-F238E27FC236}">
                  <a16:creationId xmlns:a16="http://schemas.microsoft.com/office/drawing/2014/main" id="{4EB3B1F3-B2F3-AD85-F9C6-BA377DF47B6C}"/>
                </a:ext>
              </a:extLst>
            </p:cNvPr>
            <p:cNvGrpSpPr/>
            <p:nvPr/>
          </p:nvGrpSpPr>
          <p:grpSpPr>
            <a:xfrm>
              <a:off x="2624277" y="3200395"/>
              <a:ext cx="646166" cy="1080000"/>
              <a:chOff x="2393214" y="14686509"/>
              <a:chExt cx="1432305" cy="2191673"/>
            </a:xfrm>
          </p:grpSpPr>
          <p:sp>
            <p:nvSpPr>
              <p:cNvPr id="272" name="object 47 1">
                <a:extLst>
                  <a:ext uri="{FF2B5EF4-FFF2-40B4-BE49-F238E27FC236}">
                    <a16:creationId xmlns:a16="http://schemas.microsoft.com/office/drawing/2014/main" id="{91746305-DB00-61CF-FFCC-75BF21546043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73" name="object 48 1">
                <a:extLst>
                  <a:ext uri="{FF2B5EF4-FFF2-40B4-BE49-F238E27FC236}">
                    <a16:creationId xmlns:a16="http://schemas.microsoft.com/office/drawing/2014/main" id="{83FDD00E-1594-CB72-48EA-203E96445E7A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74" name="object 49 1">
                <a:extLst>
                  <a:ext uri="{FF2B5EF4-FFF2-40B4-BE49-F238E27FC236}">
                    <a16:creationId xmlns:a16="http://schemas.microsoft.com/office/drawing/2014/main" id="{2B24E22A-5E01-2DF4-6AF4-04A2D62351F7}"/>
                  </a:ext>
                </a:extLst>
              </p:cNvPr>
              <p:cNvSpPr/>
              <p:nvPr/>
            </p:nvSpPr>
            <p:spPr>
              <a:xfrm>
                <a:off x="300230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75" name="object 50 1">
                <a:extLst>
                  <a:ext uri="{FF2B5EF4-FFF2-40B4-BE49-F238E27FC236}">
                    <a16:creationId xmlns:a16="http://schemas.microsoft.com/office/drawing/2014/main" id="{7391B05F-4CC6-D3D0-74A4-555562E97602}"/>
                  </a:ext>
                </a:extLst>
              </p:cNvPr>
              <p:cNvSpPr/>
              <p:nvPr/>
            </p:nvSpPr>
            <p:spPr>
              <a:xfrm>
                <a:off x="239321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76" name="object 51 1">
                <a:extLst>
                  <a:ext uri="{FF2B5EF4-FFF2-40B4-BE49-F238E27FC236}">
                    <a16:creationId xmlns:a16="http://schemas.microsoft.com/office/drawing/2014/main" id="{0D2879A6-FE19-21B4-3582-2F5D7434F540}"/>
                  </a:ext>
                </a:extLst>
              </p:cNvPr>
              <p:cNvSpPr/>
              <p:nvPr/>
            </p:nvSpPr>
            <p:spPr>
              <a:xfrm>
                <a:off x="300230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77" name="object 52 1">
                <a:extLst>
                  <a:ext uri="{FF2B5EF4-FFF2-40B4-BE49-F238E27FC236}">
                    <a16:creationId xmlns:a16="http://schemas.microsoft.com/office/drawing/2014/main" id="{E49841A6-4340-DC46-4C0E-5EFC92FA56F1}"/>
                  </a:ext>
                </a:extLst>
              </p:cNvPr>
              <p:cNvSpPr/>
              <p:nvPr/>
            </p:nvSpPr>
            <p:spPr>
              <a:xfrm>
                <a:off x="2393216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78" name="object 53 1">
                <a:extLst>
                  <a:ext uri="{FF2B5EF4-FFF2-40B4-BE49-F238E27FC236}">
                    <a16:creationId xmlns:a16="http://schemas.microsoft.com/office/drawing/2014/main" id="{BCC61384-E326-7003-09B8-E954583170BC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79" name="object 54 1">
                <a:extLst>
                  <a:ext uri="{FF2B5EF4-FFF2-40B4-BE49-F238E27FC236}">
                    <a16:creationId xmlns:a16="http://schemas.microsoft.com/office/drawing/2014/main" id="{5BFCEA38-8FEC-C79B-3D44-F46DB4907DE1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81" name="object 55 1">
                <a:extLst>
                  <a:ext uri="{FF2B5EF4-FFF2-40B4-BE49-F238E27FC236}">
                    <a16:creationId xmlns:a16="http://schemas.microsoft.com/office/drawing/2014/main" id="{B930F8C0-FDF7-A825-3883-6B95A1A02ED5}"/>
                  </a:ext>
                </a:extLst>
              </p:cNvPr>
              <p:cNvSpPr/>
              <p:nvPr/>
            </p:nvSpPr>
            <p:spPr>
              <a:xfrm>
                <a:off x="2583065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82" name="object 56 1">
                <a:extLst>
                  <a:ext uri="{FF2B5EF4-FFF2-40B4-BE49-F238E27FC236}">
                    <a16:creationId xmlns:a16="http://schemas.microsoft.com/office/drawing/2014/main" id="{7640BC0D-6C80-EF4F-34DB-8D17C6BE3B8A}"/>
                  </a:ext>
                </a:extLst>
              </p:cNvPr>
              <p:cNvSpPr/>
              <p:nvPr/>
            </p:nvSpPr>
            <p:spPr>
              <a:xfrm>
                <a:off x="2393216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83" name="object 57 1">
                <a:extLst>
                  <a:ext uri="{FF2B5EF4-FFF2-40B4-BE49-F238E27FC236}">
                    <a16:creationId xmlns:a16="http://schemas.microsoft.com/office/drawing/2014/main" id="{D79DE2B0-195E-5834-98BA-A3AE37B35449}"/>
                  </a:ext>
                </a:extLst>
              </p:cNvPr>
              <p:cNvSpPr/>
              <p:nvPr/>
            </p:nvSpPr>
            <p:spPr>
              <a:xfrm>
                <a:off x="270963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284" name="object 58 1">
                <a:extLst>
                  <a:ext uri="{FF2B5EF4-FFF2-40B4-BE49-F238E27FC236}">
                    <a16:creationId xmlns:a16="http://schemas.microsoft.com/office/drawing/2014/main" id="{B13BCC12-8E37-096F-F218-D7FE2E128944}"/>
                  </a:ext>
                </a:extLst>
              </p:cNvPr>
              <p:cNvSpPr/>
              <p:nvPr/>
            </p:nvSpPr>
            <p:spPr>
              <a:xfrm>
                <a:off x="2709634" y="14686511"/>
                <a:ext cx="799464" cy="2191384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85" name="object 59 1">
                <a:extLst>
                  <a:ext uri="{FF2B5EF4-FFF2-40B4-BE49-F238E27FC236}">
                    <a16:creationId xmlns:a16="http://schemas.microsoft.com/office/drawing/2014/main" id="{889AE21F-4A65-07D2-5092-C82B389B53A2}"/>
                  </a:ext>
                </a:extLst>
              </p:cNvPr>
              <p:cNvSpPr/>
              <p:nvPr/>
            </p:nvSpPr>
            <p:spPr>
              <a:xfrm>
                <a:off x="331872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87" name="object 60 1">
                <a:extLst>
                  <a:ext uri="{FF2B5EF4-FFF2-40B4-BE49-F238E27FC236}">
                    <a16:creationId xmlns:a16="http://schemas.microsoft.com/office/drawing/2014/main" id="{D834149C-FAC7-B552-0620-90F5B63BFC99}"/>
                  </a:ext>
                </a:extLst>
              </p:cNvPr>
              <p:cNvSpPr/>
              <p:nvPr/>
            </p:nvSpPr>
            <p:spPr>
              <a:xfrm>
                <a:off x="270963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88" name="object 61 1">
                <a:extLst>
                  <a:ext uri="{FF2B5EF4-FFF2-40B4-BE49-F238E27FC236}">
                    <a16:creationId xmlns:a16="http://schemas.microsoft.com/office/drawing/2014/main" id="{85F1C0CB-8206-1455-BAE4-5CDD01CE6296}"/>
                  </a:ext>
                </a:extLst>
              </p:cNvPr>
              <p:cNvSpPr/>
              <p:nvPr/>
            </p:nvSpPr>
            <p:spPr>
              <a:xfrm>
                <a:off x="331872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89" name="object 62 1">
                <a:extLst>
                  <a:ext uri="{FF2B5EF4-FFF2-40B4-BE49-F238E27FC236}">
                    <a16:creationId xmlns:a16="http://schemas.microsoft.com/office/drawing/2014/main" id="{0B67AAF2-424E-5BDD-14EB-7B0B040C934B}"/>
                  </a:ext>
                </a:extLst>
              </p:cNvPr>
              <p:cNvSpPr/>
              <p:nvPr/>
            </p:nvSpPr>
            <p:spPr>
              <a:xfrm>
                <a:off x="270963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0" name="object 63 1">
                <a:extLst>
                  <a:ext uri="{FF2B5EF4-FFF2-40B4-BE49-F238E27FC236}">
                    <a16:creationId xmlns:a16="http://schemas.microsoft.com/office/drawing/2014/main" id="{8C574979-480C-BB25-D082-579630335E18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1" name="object 64 1">
                <a:extLst>
                  <a:ext uri="{FF2B5EF4-FFF2-40B4-BE49-F238E27FC236}">
                    <a16:creationId xmlns:a16="http://schemas.microsoft.com/office/drawing/2014/main" id="{9E5BAEFB-65A3-616E-E9A3-70CAB75CAB1D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2" name="object 65 1">
                <a:extLst>
                  <a:ext uri="{FF2B5EF4-FFF2-40B4-BE49-F238E27FC236}">
                    <a16:creationId xmlns:a16="http://schemas.microsoft.com/office/drawing/2014/main" id="{EB747D15-F9B4-1544-52AB-093E835B9F96}"/>
                  </a:ext>
                </a:extLst>
              </p:cNvPr>
              <p:cNvSpPr/>
              <p:nvPr/>
            </p:nvSpPr>
            <p:spPr>
              <a:xfrm>
                <a:off x="289948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3" name="object 66 1">
                <a:extLst>
                  <a:ext uri="{FF2B5EF4-FFF2-40B4-BE49-F238E27FC236}">
                    <a16:creationId xmlns:a16="http://schemas.microsoft.com/office/drawing/2014/main" id="{9AFD2E3D-F400-C734-B713-4E43862D4098}"/>
                  </a:ext>
                </a:extLst>
              </p:cNvPr>
              <p:cNvSpPr/>
              <p:nvPr/>
            </p:nvSpPr>
            <p:spPr>
              <a:xfrm>
                <a:off x="270963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4" name="object 67 1">
                <a:extLst>
                  <a:ext uri="{FF2B5EF4-FFF2-40B4-BE49-F238E27FC236}">
                    <a16:creationId xmlns:a16="http://schemas.microsoft.com/office/drawing/2014/main" id="{08A7209F-56C9-E55D-CDBC-D3E93DB61C28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5" name="object 68 1">
                <a:extLst>
                  <a:ext uri="{FF2B5EF4-FFF2-40B4-BE49-F238E27FC236}">
                    <a16:creationId xmlns:a16="http://schemas.microsoft.com/office/drawing/2014/main" id="{8352CFA3-C347-B1F5-C812-7A3706B97556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6" name="object 69 1">
                <a:extLst>
                  <a:ext uri="{FF2B5EF4-FFF2-40B4-BE49-F238E27FC236}">
                    <a16:creationId xmlns:a16="http://schemas.microsoft.com/office/drawing/2014/main" id="{5659C307-1DA7-4180-5C44-79F28B6D3D1F}"/>
                  </a:ext>
                </a:extLst>
              </p:cNvPr>
              <p:cNvSpPr/>
              <p:nvPr/>
            </p:nvSpPr>
            <p:spPr>
              <a:xfrm>
                <a:off x="363514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7" name="object 70 1">
                <a:extLst>
                  <a:ext uri="{FF2B5EF4-FFF2-40B4-BE49-F238E27FC236}">
                    <a16:creationId xmlns:a16="http://schemas.microsoft.com/office/drawing/2014/main" id="{0BFE2DD3-C7A8-FAA9-A65C-0B703CD2B5DC}"/>
                  </a:ext>
                </a:extLst>
              </p:cNvPr>
              <p:cNvSpPr/>
              <p:nvPr/>
            </p:nvSpPr>
            <p:spPr>
              <a:xfrm>
                <a:off x="302605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8" name="object 71 1">
                <a:extLst>
                  <a:ext uri="{FF2B5EF4-FFF2-40B4-BE49-F238E27FC236}">
                    <a16:creationId xmlns:a16="http://schemas.microsoft.com/office/drawing/2014/main" id="{17F9338A-209B-1DF6-895A-A3C70819062F}"/>
                  </a:ext>
                </a:extLst>
              </p:cNvPr>
              <p:cNvSpPr/>
              <p:nvPr/>
            </p:nvSpPr>
            <p:spPr>
              <a:xfrm>
                <a:off x="363514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9" name="object 72 1">
                <a:extLst>
                  <a:ext uri="{FF2B5EF4-FFF2-40B4-BE49-F238E27FC236}">
                    <a16:creationId xmlns:a16="http://schemas.microsoft.com/office/drawing/2014/main" id="{80EA5AB3-B65D-AEF9-8CA7-D6C08C1B15B9}"/>
                  </a:ext>
                </a:extLst>
              </p:cNvPr>
              <p:cNvSpPr/>
              <p:nvPr/>
            </p:nvSpPr>
            <p:spPr>
              <a:xfrm>
                <a:off x="302605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00" name="object 73 1">
                <a:extLst>
                  <a:ext uri="{FF2B5EF4-FFF2-40B4-BE49-F238E27FC236}">
                    <a16:creationId xmlns:a16="http://schemas.microsoft.com/office/drawing/2014/main" id="{3041DAB7-61C2-8755-8BEB-DC8D5FF518FA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301" name="object 74 1">
                <a:extLst>
                  <a:ext uri="{FF2B5EF4-FFF2-40B4-BE49-F238E27FC236}">
                    <a16:creationId xmlns:a16="http://schemas.microsoft.com/office/drawing/2014/main" id="{F1320AD8-B5D6-7293-4349-315AE6344CAF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02" name="object 75 1">
                <a:extLst>
                  <a:ext uri="{FF2B5EF4-FFF2-40B4-BE49-F238E27FC236}">
                    <a16:creationId xmlns:a16="http://schemas.microsoft.com/office/drawing/2014/main" id="{69959A32-952B-6386-1E97-1A67ED98C5B5}"/>
                  </a:ext>
                </a:extLst>
              </p:cNvPr>
              <p:cNvSpPr/>
              <p:nvPr/>
            </p:nvSpPr>
            <p:spPr>
              <a:xfrm>
                <a:off x="321590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03" name="object 76 1">
                <a:extLst>
                  <a:ext uri="{FF2B5EF4-FFF2-40B4-BE49-F238E27FC236}">
                    <a16:creationId xmlns:a16="http://schemas.microsoft.com/office/drawing/2014/main" id="{8FE4E865-4684-AD25-573A-2C0537A99A32}"/>
                  </a:ext>
                </a:extLst>
              </p:cNvPr>
              <p:cNvSpPr/>
              <p:nvPr/>
            </p:nvSpPr>
            <p:spPr>
              <a:xfrm>
                <a:off x="302605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grpSp>
          <p:nvGrpSpPr>
            <p:cNvPr id="221" name="sagpool">
              <a:extLst>
                <a:ext uri="{FF2B5EF4-FFF2-40B4-BE49-F238E27FC236}">
                  <a16:creationId xmlns:a16="http://schemas.microsoft.com/office/drawing/2014/main" id="{97617770-721B-FDCD-8DD5-B2390ACF9C34}"/>
                </a:ext>
              </a:extLst>
            </p:cNvPr>
            <p:cNvGrpSpPr/>
            <p:nvPr/>
          </p:nvGrpSpPr>
          <p:grpSpPr>
            <a:xfrm>
              <a:off x="3494232" y="3290395"/>
              <a:ext cx="288000" cy="900000"/>
              <a:chOff x="4033627" y="15063889"/>
              <a:chExt cx="496570" cy="1319530"/>
            </a:xfrm>
          </p:grpSpPr>
          <p:sp>
            <p:nvSpPr>
              <p:cNvPr id="251" name="object 78 1">
                <a:extLst>
                  <a:ext uri="{FF2B5EF4-FFF2-40B4-BE49-F238E27FC236}">
                    <a16:creationId xmlns:a16="http://schemas.microsoft.com/office/drawing/2014/main" id="{52CC4476-441C-F381-B2B6-2E48C28F9582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492019" y="0"/>
                    </a:moveTo>
                    <a:lnTo>
                      <a:pt x="365459" y="0"/>
                    </a:ln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lnTo>
                      <a:pt x="492019" y="0"/>
                    </a:lnTo>
                    <a:close/>
                  </a:path>
                </a:pathLst>
              </a:custGeom>
              <a:solidFill>
                <a:srgbClr val="89443A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55" name="object 79 1">
                <a:extLst>
                  <a:ext uri="{FF2B5EF4-FFF2-40B4-BE49-F238E27FC236}">
                    <a16:creationId xmlns:a16="http://schemas.microsoft.com/office/drawing/2014/main" id="{05E4FE0D-EC17-0F67-BD49-21FD23F897BE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close/>
                  </a:path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365459" y="0"/>
                    </a:lnTo>
                    <a:lnTo>
                      <a:pt x="492019" y="0"/>
                    </a:lnTo>
                    <a:lnTo>
                      <a:pt x="126571" y="365447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56" name="object 80 1">
                <a:extLst>
                  <a:ext uri="{FF2B5EF4-FFF2-40B4-BE49-F238E27FC236}">
                    <a16:creationId xmlns:a16="http://schemas.microsoft.com/office/drawing/2014/main" id="{B194CF57-9FBF-5F17-63AF-348DD9A0EE43}"/>
                  </a:ext>
                </a:extLst>
              </p:cNvPr>
              <p:cNvSpPr/>
              <p:nvPr/>
            </p:nvSpPr>
            <p:spPr>
              <a:xfrm>
                <a:off x="4401301" y="16015348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12657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57" name="object 81 1">
                <a:extLst>
                  <a:ext uri="{FF2B5EF4-FFF2-40B4-BE49-F238E27FC236}">
                    <a16:creationId xmlns:a16="http://schemas.microsoft.com/office/drawing/2014/main" id="{44BE76B6-5927-1FB5-7327-0AA896B1F508}"/>
                  </a:ext>
                </a:extLst>
              </p:cNvPr>
              <p:cNvSpPr/>
              <p:nvPr/>
            </p:nvSpPr>
            <p:spPr>
              <a:xfrm>
                <a:off x="4035854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63" name="object 82 1">
                <a:extLst>
                  <a:ext uri="{FF2B5EF4-FFF2-40B4-BE49-F238E27FC236}">
                    <a16:creationId xmlns:a16="http://schemas.microsoft.com/office/drawing/2014/main" id="{080EAB69-B1D7-8C96-9B7D-F090DB3C448D}"/>
                  </a:ext>
                </a:extLst>
              </p:cNvPr>
              <p:cNvSpPr/>
              <p:nvPr/>
            </p:nvSpPr>
            <p:spPr>
              <a:xfrm>
                <a:off x="4401306" y="15066106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0"/>
                    </a:moveTo>
                    <a:lnTo>
                      <a:pt x="0" y="949244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65" name="object 83 1">
                <a:extLst>
                  <a:ext uri="{FF2B5EF4-FFF2-40B4-BE49-F238E27FC236}">
                    <a16:creationId xmlns:a16="http://schemas.microsoft.com/office/drawing/2014/main" id="{7EE217B5-DF4E-D96D-59D7-2546D56F5D94}"/>
                  </a:ext>
                </a:extLst>
              </p:cNvPr>
              <p:cNvSpPr/>
              <p:nvPr/>
            </p:nvSpPr>
            <p:spPr>
              <a:xfrm>
                <a:off x="4035854" y="16380800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0" y="0"/>
                    </a:moveTo>
                    <a:lnTo>
                      <a:pt x="12657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66" name="object 84 1">
                <a:extLst>
                  <a:ext uri="{FF2B5EF4-FFF2-40B4-BE49-F238E27FC236}">
                    <a16:creationId xmlns:a16="http://schemas.microsoft.com/office/drawing/2014/main" id="{77AD686C-7F3B-BFA0-D53E-E596FB397DD6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365447" y="0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365447" y="949233"/>
                    </a:lnTo>
                    <a:lnTo>
                      <a:pt x="365447" y="0"/>
                    </a:lnTo>
                    <a:close/>
                  </a:path>
                </a:pathLst>
              </a:custGeom>
              <a:solidFill>
                <a:srgbClr val="89443A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67" name="object 85 1">
                <a:extLst>
                  <a:ext uri="{FF2B5EF4-FFF2-40B4-BE49-F238E27FC236}">
                    <a16:creationId xmlns:a16="http://schemas.microsoft.com/office/drawing/2014/main" id="{EBC23CDD-4DE8-BB0A-E9FF-9C29F37D0524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0" y="365447"/>
                    </a:moveTo>
                    <a:lnTo>
                      <a:pt x="365447" y="0"/>
                    </a:lnTo>
                    <a:lnTo>
                      <a:pt x="365447" y="949233"/>
                    </a:lnTo>
                    <a:lnTo>
                      <a:pt x="0" y="1314692"/>
                    </a:lnTo>
                    <a:lnTo>
                      <a:pt x="0" y="365447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68" name="object 86 1">
                <a:extLst>
                  <a:ext uri="{FF2B5EF4-FFF2-40B4-BE49-F238E27FC236}">
                    <a16:creationId xmlns:a16="http://schemas.microsoft.com/office/drawing/2014/main" id="{40F42480-6A57-50C5-2660-0C0505671F9D}"/>
                  </a:ext>
                </a:extLst>
              </p:cNvPr>
              <p:cNvSpPr/>
              <p:nvPr/>
            </p:nvSpPr>
            <p:spPr>
              <a:xfrm>
                <a:off x="4162419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70" name="object 87 1">
                <a:extLst>
                  <a:ext uri="{FF2B5EF4-FFF2-40B4-BE49-F238E27FC236}">
                    <a16:creationId xmlns:a16="http://schemas.microsoft.com/office/drawing/2014/main" id="{645E767E-D3E9-4466-20E1-A652F74381CB}"/>
                  </a:ext>
                </a:extLst>
              </p:cNvPr>
              <p:cNvSpPr/>
              <p:nvPr/>
            </p:nvSpPr>
            <p:spPr>
              <a:xfrm>
                <a:off x="4035854" y="15431555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949244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</p:grpSp>
      <p:grpSp>
        <p:nvGrpSpPr>
          <p:cNvPr id="304" name="G">
            <a:extLst>
              <a:ext uri="{FF2B5EF4-FFF2-40B4-BE49-F238E27FC236}">
                <a16:creationId xmlns:a16="http://schemas.microsoft.com/office/drawing/2014/main" id="{27238BC0-E24D-1438-9419-C28ED0F0EBBE}"/>
              </a:ext>
            </a:extLst>
          </p:cNvPr>
          <p:cNvGrpSpPr/>
          <p:nvPr/>
        </p:nvGrpSpPr>
        <p:grpSpPr>
          <a:xfrm>
            <a:off x="4726382" y="2963061"/>
            <a:ext cx="1096479" cy="1453930"/>
            <a:chOff x="-1771197" y="1268872"/>
            <a:chExt cx="1096479" cy="1453930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440A0CFF-F7DB-7071-6FC3-E2DEBFAA2B0E}"/>
                </a:ext>
              </a:extLst>
            </p:cNvPr>
            <p:cNvGrpSpPr/>
            <p:nvPr/>
          </p:nvGrpSpPr>
          <p:grpSpPr>
            <a:xfrm>
              <a:off x="-1496979" y="1268872"/>
              <a:ext cx="548304" cy="1453930"/>
              <a:chOff x="-988856" y="216379"/>
              <a:chExt cx="645007" cy="1797522"/>
            </a:xfrm>
          </p:grpSpPr>
          <p:sp>
            <p:nvSpPr>
              <p:cNvPr id="307" name="object 36 1">
                <a:extLst>
                  <a:ext uri="{FF2B5EF4-FFF2-40B4-BE49-F238E27FC236}">
                    <a16:creationId xmlns:a16="http://schemas.microsoft.com/office/drawing/2014/main" id="{2F12E6C5-1E30-1FC3-DC3C-3AB2BC1A4CCE}"/>
                  </a:ext>
                </a:extLst>
              </p:cNvPr>
              <p:cNvSpPr/>
              <p:nvPr/>
            </p:nvSpPr>
            <p:spPr>
              <a:xfrm>
                <a:off x="-988853" y="216379"/>
                <a:ext cx="644696" cy="1797238"/>
              </a:xfrm>
              <a:custGeom>
                <a:avLst/>
                <a:gdLst/>
                <a:ahLst/>
                <a:cxnLst/>
                <a:rect l="l" t="t" r="r" b="b"/>
                <a:pathLst>
                  <a:path w="867409" h="2892425">
                    <a:moveTo>
                      <a:pt x="63280" y="803998"/>
                    </a:moveTo>
                    <a:lnTo>
                      <a:pt x="0" y="803998"/>
                    </a:lnTo>
                    <a:lnTo>
                      <a:pt x="0" y="2892339"/>
                    </a:lnTo>
                    <a:lnTo>
                      <a:pt x="63280" y="2892339"/>
                    </a:lnTo>
                    <a:lnTo>
                      <a:pt x="63280" y="803998"/>
                    </a:lnTo>
                    <a:close/>
                  </a:path>
                  <a:path w="867409" h="2892425">
                    <a:moveTo>
                      <a:pt x="63280" y="803998"/>
                    </a:moveTo>
                    <a:lnTo>
                      <a:pt x="0" y="803998"/>
                    </a:lnTo>
                    <a:lnTo>
                      <a:pt x="803998" y="0"/>
                    </a:lnTo>
                    <a:lnTo>
                      <a:pt x="867278" y="0"/>
                    </a:lnTo>
                    <a:lnTo>
                      <a:pt x="63280" y="803998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08" name="object 37 1">
                <a:extLst>
                  <a:ext uri="{FF2B5EF4-FFF2-40B4-BE49-F238E27FC236}">
                    <a16:creationId xmlns:a16="http://schemas.microsoft.com/office/drawing/2014/main" id="{53913102-6020-B2CD-1FE9-8A3715ED381F}"/>
                  </a:ext>
                </a:extLst>
              </p:cNvPr>
              <p:cNvSpPr/>
              <p:nvPr/>
            </p:nvSpPr>
            <p:spPr>
              <a:xfrm>
                <a:off x="-391289" y="1513989"/>
                <a:ext cx="47196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500">
                    <a:moveTo>
                      <a:pt x="63280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09" name="object 38 1">
                <a:extLst>
                  <a:ext uri="{FF2B5EF4-FFF2-40B4-BE49-F238E27FC236}">
                    <a16:creationId xmlns:a16="http://schemas.microsoft.com/office/drawing/2014/main" id="{81DEB2F4-A24A-4E6A-C479-BFA1E810F965}"/>
                  </a:ext>
                </a:extLst>
              </p:cNvPr>
              <p:cNvSpPr/>
              <p:nvPr/>
            </p:nvSpPr>
            <p:spPr>
              <a:xfrm>
                <a:off x="-988856" y="1513989"/>
                <a:ext cx="597972" cy="499912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804545">
                    <a:moveTo>
                      <a:pt x="0" y="803998"/>
                    </a:moveTo>
                    <a:lnTo>
                      <a:pt x="803998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10" name="object 39 1">
                <a:extLst>
                  <a:ext uri="{FF2B5EF4-FFF2-40B4-BE49-F238E27FC236}">
                    <a16:creationId xmlns:a16="http://schemas.microsoft.com/office/drawing/2014/main" id="{8DFBBBEA-5F35-978B-AA67-DE4B6E09398E}"/>
                  </a:ext>
                </a:extLst>
              </p:cNvPr>
              <p:cNvSpPr/>
              <p:nvPr/>
            </p:nvSpPr>
            <p:spPr>
              <a:xfrm>
                <a:off x="-391291" y="216380"/>
                <a:ext cx="0" cy="1297720"/>
              </a:xfrm>
              <a:custGeom>
                <a:avLst/>
                <a:gdLst/>
                <a:ahLst/>
                <a:cxnLst/>
                <a:rect l="l" t="t" r="r" b="b"/>
                <a:pathLst>
                  <a:path h="2088515">
                    <a:moveTo>
                      <a:pt x="0" y="0"/>
                    </a:moveTo>
                    <a:lnTo>
                      <a:pt x="0" y="208834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11" name="object 40 1">
                <a:extLst>
                  <a:ext uri="{FF2B5EF4-FFF2-40B4-BE49-F238E27FC236}">
                    <a16:creationId xmlns:a16="http://schemas.microsoft.com/office/drawing/2014/main" id="{E89EE9CE-635E-74C8-3282-F64358871ED9}"/>
                  </a:ext>
                </a:extLst>
              </p:cNvPr>
              <p:cNvSpPr/>
              <p:nvPr/>
            </p:nvSpPr>
            <p:spPr>
              <a:xfrm>
                <a:off x="-988856" y="2013561"/>
                <a:ext cx="47196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500">
                    <a:moveTo>
                      <a:pt x="0" y="0"/>
                    </a:moveTo>
                    <a:lnTo>
                      <a:pt x="6328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12" name="object 42 1">
                <a:extLst>
                  <a:ext uri="{FF2B5EF4-FFF2-40B4-BE49-F238E27FC236}">
                    <a16:creationId xmlns:a16="http://schemas.microsoft.com/office/drawing/2014/main" id="{9AF0B829-0686-132F-6276-108724223C9B}"/>
                  </a:ext>
                </a:extLst>
              </p:cNvPr>
              <p:cNvSpPr/>
              <p:nvPr/>
            </p:nvSpPr>
            <p:spPr>
              <a:xfrm>
                <a:off x="-941821" y="216379"/>
                <a:ext cx="597972" cy="1797238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2892425">
                    <a:moveTo>
                      <a:pt x="0" y="803998"/>
                    </a:moveTo>
                    <a:lnTo>
                      <a:pt x="803998" y="0"/>
                    </a:lnTo>
                    <a:lnTo>
                      <a:pt x="803998" y="2088340"/>
                    </a:lnTo>
                    <a:lnTo>
                      <a:pt x="0" y="2892339"/>
                    </a:lnTo>
                    <a:lnTo>
                      <a:pt x="0" y="803998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13" name="object 43 1">
                <a:extLst>
                  <a:ext uri="{FF2B5EF4-FFF2-40B4-BE49-F238E27FC236}">
                    <a16:creationId xmlns:a16="http://schemas.microsoft.com/office/drawing/2014/main" id="{2D55BF3B-17A6-87DE-3CA9-820028C15399}"/>
                  </a:ext>
                </a:extLst>
              </p:cNvPr>
              <p:cNvSpPr/>
              <p:nvPr/>
            </p:nvSpPr>
            <p:spPr>
              <a:xfrm>
                <a:off x="-941821" y="1513989"/>
                <a:ext cx="597972" cy="499912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804545">
                    <a:moveTo>
                      <a:pt x="0" y="803998"/>
                    </a:moveTo>
                    <a:lnTo>
                      <a:pt x="803998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14" name="object 44 1">
                <a:extLst>
                  <a:ext uri="{FF2B5EF4-FFF2-40B4-BE49-F238E27FC236}">
                    <a16:creationId xmlns:a16="http://schemas.microsoft.com/office/drawing/2014/main" id="{6F50EF6F-51EF-99FB-5268-42939698AAAC}"/>
                  </a:ext>
                </a:extLst>
              </p:cNvPr>
              <p:cNvSpPr/>
              <p:nvPr/>
            </p:nvSpPr>
            <p:spPr>
              <a:xfrm>
                <a:off x="-988856" y="715950"/>
                <a:ext cx="0" cy="1297720"/>
              </a:xfrm>
              <a:custGeom>
                <a:avLst/>
                <a:gdLst/>
                <a:ahLst/>
                <a:cxnLst/>
                <a:rect l="l" t="t" r="r" b="b"/>
                <a:pathLst>
                  <a:path h="2088515">
                    <a:moveTo>
                      <a:pt x="0" y="208834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pic>
          <p:nvPicPr>
            <p:cNvPr id="306" name="Graphic 305">
              <a:extLst>
                <a:ext uri="{FF2B5EF4-FFF2-40B4-BE49-F238E27FC236}">
                  <a16:creationId xmlns:a16="http://schemas.microsoft.com/office/drawing/2014/main" id="{895D3FCF-DF6B-0D0F-943F-A9BF8077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 rot="10800000">
              <a:off x="-1771197" y="1454749"/>
              <a:ext cx="1096479" cy="109647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</p:grpSp>
      <p:grpSp>
        <p:nvGrpSpPr>
          <p:cNvPr id="315" name="L">
            <a:extLst>
              <a:ext uri="{FF2B5EF4-FFF2-40B4-BE49-F238E27FC236}">
                <a16:creationId xmlns:a16="http://schemas.microsoft.com/office/drawing/2014/main" id="{6DF25C7B-D657-B916-B485-0A7F7428A789}"/>
              </a:ext>
            </a:extLst>
          </p:cNvPr>
          <p:cNvGrpSpPr/>
          <p:nvPr/>
        </p:nvGrpSpPr>
        <p:grpSpPr>
          <a:xfrm>
            <a:off x="5383792" y="2032016"/>
            <a:ext cx="1042543" cy="1453930"/>
            <a:chOff x="-1112412" y="1194542"/>
            <a:chExt cx="1042543" cy="1453930"/>
          </a:xfrm>
        </p:grpSpPr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FF077738-1B0D-54AE-E19D-8AF8462DCAE9}"/>
                </a:ext>
              </a:extLst>
            </p:cNvPr>
            <p:cNvGrpSpPr/>
            <p:nvPr/>
          </p:nvGrpSpPr>
          <p:grpSpPr>
            <a:xfrm>
              <a:off x="-871374" y="1194542"/>
              <a:ext cx="548304" cy="1453930"/>
              <a:chOff x="-988856" y="216379"/>
              <a:chExt cx="645007" cy="1797522"/>
            </a:xfrm>
          </p:grpSpPr>
          <p:sp>
            <p:nvSpPr>
              <p:cNvPr id="318" name="object 36 2">
                <a:extLst>
                  <a:ext uri="{FF2B5EF4-FFF2-40B4-BE49-F238E27FC236}">
                    <a16:creationId xmlns:a16="http://schemas.microsoft.com/office/drawing/2014/main" id="{2B644E74-8638-8CF5-E5C5-C43F55822B7C}"/>
                  </a:ext>
                </a:extLst>
              </p:cNvPr>
              <p:cNvSpPr/>
              <p:nvPr/>
            </p:nvSpPr>
            <p:spPr>
              <a:xfrm>
                <a:off x="-988853" y="216379"/>
                <a:ext cx="644696" cy="1797238"/>
              </a:xfrm>
              <a:custGeom>
                <a:avLst/>
                <a:gdLst/>
                <a:ahLst/>
                <a:cxnLst/>
                <a:rect l="l" t="t" r="r" b="b"/>
                <a:pathLst>
                  <a:path w="867409" h="2892425">
                    <a:moveTo>
                      <a:pt x="63280" y="803998"/>
                    </a:moveTo>
                    <a:lnTo>
                      <a:pt x="0" y="803998"/>
                    </a:lnTo>
                    <a:lnTo>
                      <a:pt x="0" y="2892339"/>
                    </a:lnTo>
                    <a:lnTo>
                      <a:pt x="63280" y="2892339"/>
                    </a:lnTo>
                    <a:lnTo>
                      <a:pt x="63280" y="803998"/>
                    </a:lnTo>
                    <a:close/>
                  </a:path>
                  <a:path w="867409" h="2892425">
                    <a:moveTo>
                      <a:pt x="63280" y="803998"/>
                    </a:moveTo>
                    <a:lnTo>
                      <a:pt x="0" y="803998"/>
                    </a:lnTo>
                    <a:lnTo>
                      <a:pt x="803998" y="0"/>
                    </a:lnTo>
                    <a:lnTo>
                      <a:pt x="867278" y="0"/>
                    </a:lnTo>
                    <a:lnTo>
                      <a:pt x="63280" y="803998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19" name="object 37 2">
                <a:extLst>
                  <a:ext uri="{FF2B5EF4-FFF2-40B4-BE49-F238E27FC236}">
                    <a16:creationId xmlns:a16="http://schemas.microsoft.com/office/drawing/2014/main" id="{E9115481-E4B6-0EFA-BF25-A6E9EDEF3F24}"/>
                  </a:ext>
                </a:extLst>
              </p:cNvPr>
              <p:cNvSpPr/>
              <p:nvPr/>
            </p:nvSpPr>
            <p:spPr>
              <a:xfrm>
                <a:off x="-391289" y="1513989"/>
                <a:ext cx="47196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500">
                    <a:moveTo>
                      <a:pt x="63280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20" name="object 38 2">
                <a:extLst>
                  <a:ext uri="{FF2B5EF4-FFF2-40B4-BE49-F238E27FC236}">
                    <a16:creationId xmlns:a16="http://schemas.microsoft.com/office/drawing/2014/main" id="{BBC284DA-1331-86D2-4862-833719A26FBF}"/>
                  </a:ext>
                </a:extLst>
              </p:cNvPr>
              <p:cNvSpPr/>
              <p:nvPr/>
            </p:nvSpPr>
            <p:spPr>
              <a:xfrm>
                <a:off x="-988856" y="1513989"/>
                <a:ext cx="597972" cy="499912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804545">
                    <a:moveTo>
                      <a:pt x="0" y="803998"/>
                    </a:moveTo>
                    <a:lnTo>
                      <a:pt x="803998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21" name="object 39 2">
                <a:extLst>
                  <a:ext uri="{FF2B5EF4-FFF2-40B4-BE49-F238E27FC236}">
                    <a16:creationId xmlns:a16="http://schemas.microsoft.com/office/drawing/2014/main" id="{950C05AE-05D7-16CB-4E9C-D56D29FC70FB}"/>
                  </a:ext>
                </a:extLst>
              </p:cNvPr>
              <p:cNvSpPr/>
              <p:nvPr/>
            </p:nvSpPr>
            <p:spPr>
              <a:xfrm>
                <a:off x="-391291" y="216380"/>
                <a:ext cx="0" cy="1297720"/>
              </a:xfrm>
              <a:custGeom>
                <a:avLst/>
                <a:gdLst/>
                <a:ahLst/>
                <a:cxnLst/>
                <a:rect l="l" t="t" r="r" b="b"/>
                <a:pathLst>
                  <a:path h="2088515">
                    <a:moveTo>
                      <a:pt x="0" y="0"/>
                    </a:moveTo>
                    <a:lnTo>
                      <a:pt x="0" y="208834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322" name="object 40 2">
                <a:extLst>
                  <a:ext uri="{FF2B5EF4-FFF2-40B4-BE49-F238E27FC236}">
                    <a16:creationId xmlns:a16="http://schemas.microsoft.com/office/drawing/2014/main" id="{A4001504-9D13-0AA5-4EF0-B41D0FDD01C6}"/>
                  </a:ext>
                </a:extLst>
              </p:cNvPr>
              <p:cNvSpPr/>
              <p:nvPr/>
            </p:nvSpPr>
            <p:spPr>
              <a:xfrm>
                <a:off x="-988856" y="2013561"/>
                <a:ext cx="47196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500">
                    <a:moveTo>
                      <a:pt x="0" y="0"/>
                    </a:moveTo>
                    <a:lnTo>
                      <a:pt x="6328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23" name="object 42 2">
                <a:extLst>
                  <a:ext uri="{FF2B5EF4-FFF2-40B4-BE49-F238E27FC236}">
                    <a16:creationId xmlns:a16="http://schemas.microsoft.com/office/drawing/2014/main" id="{C5F543BA-1E80-BF93-81C9-6C5DC669C5FF}"/>
                  </a:ext>
                </a:extLst>
              </p:cNvPr>
              <p:cNvSpPr/>
              <p:nvPr/>
            </p:nvSpPr>
            <p:spPr>
              <a:xfrm>
                <a:off x="-941821" y="216379"/>
                <a:ext cx="597972" cy="1797238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2892425">
                    <a:moveTo>
                      <a:pt x="0" y="803998"/>
                    </a:moveTo>
                    <a:lnTo>
                      <a:pt x="803998" y="0"/>
                    </a:lnTo>
                    <a:lnTo>
                      <a:pt x="803998" y="2088340"/>
                    </a:lnTo>
                    <a:lnTo>
                      <a:pt x="0" y="2892339"/>
                    </a:lnTo>
                    <a:lnTo>
                      <a:pt x="0" y="803998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24" name="object 43 2">
                <a:extLst>
                  <a:ext uri="{FF2B5EF4-FFF2-40B4-BE49-F238E27FC236}">
                    <a16:creationId xmlns:a16="http://schemas.microsoft.com/office/drawing/2014/main" id="{6A715D50-F869-370B-040F-352B82B4DCC5}"/>
                  </a:ext>
                </a:extLst>
              </p:cNvPr>
              <p:cNvSpPr/>
              <p:nvPr/>
            </p:nvSpPr>
            <p:spPr>
              <a:xfrm>
                <a:off x="-941821" y="1513989"/>
                <a:ext cx="597972" cy="499912"/>
              </a:xfrm>
              <a:custGeom>
                <a:avLst/>
                <a:gdLst/>
                <a:ahLst/>
                <a:cxnLst/>
                <a:rect l="l" t="t" r="r" b="b"/>
                <a:pathLst>
                  <a:path w="804545" h="804545">
                    <a:moveTo>
                      <a:pt x="0" y="803998"/>
                    </a:moveTo>
                    <a:lnTo>
                      <a:pt x="803998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25" name="object 44 2">
                <a:extLst>
                  <a:ext uri="{FF2B5EF4-FFF2-40B4-BE49-F238E27FC236}">
                    <a16:creationId xmlns:a16="http://schemas.microsoft.com/office/drawing/2014/main" id="{A25DF0ED-EE17-4F79-BEF3-3E921910A22F}"/>
                  </a:ext>
                </a:extLst>
              </p:cNvPr>
              <p:cNvSpPr/>
              <p:nvPr/>
            </p:nvSpPr>
            <p:spPr>
              <a:xfrm>
                <a:off x="-988856" y="715950"/>
                <a:ext cx="0" cy="1297720"/>
              </a:xfrm>
              <a:custGeom>
                <a:avLst/>
                <a:gdLst/>
                <a:ahLst/>
                <a:cxnLst/>
                <a:rect l="l" t="t" r="r" b="b"/>
                <a:pathLst>
                  <a:path h="2088515">
                    <a:moveTo>
                      <a:pt x="0" y="208834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pic>
          <p:nvPicPr>
            <p:cNvPr id="317" name="Graphic 316">
              <a:extLst>
                <a:ext uri="{FF2B5EF4-FFF2-40B4-BE49-F238E27FC236}">
                  <a16:creationId xmlns:a16="http://schemas.microsoft.com/office/drawing/2014/main" id="{9FB1C565-4970-B9B7-2666-96D07EEB0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0800000">
              <a:off x="-1112412" y="1387831"/>
              <a:ext cx="1042543" cy="1042543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35751CA-5DDC-026C-1F85-D8439BEF9E59}"/>
              </a:ext>
            </a:extLst>
          </p:cNvPr>
          <p:cNvGrpSpPr/>
          <p:nvPr/>
        </p:nvGrpSpPr>
        <p:grpSpPr>
          <a:xfrm>
            <a:off x="6315670" y="1100970"/>
            <a:ext cx="548304" cy="1453930"/>
            <a:chOff x="-988856" y="216379"/>
            <a:chExt cx="645007" cy="1797522"/>
          </a:xfrm>
        </p:grpSpPr>
        <p:sp>
          <p:nvSpPr>
            <p:cNvPr id="327" name="object 36 3">
              <a:extLst>
                <a:ext uri="{FF2B5EF4-FFF2-40B4-BE49-F238E27FC236}">
                  <a16:creationId xmlns:a16="http://schemas.microsoft.com/office/drawing/2014/main" id="{0265A1E7-1B2B-4DD1-C2D9-08F214B6BB55}"/>
                </a:ext>
              </a:extLst>
            </p:cNvPr>
            <p:cNvSpPr/>
            <p:nvPr/>
          </p:nvSpPr>
          <p:spPr>
            <a:xfrm>
              <a:off x="-988853" y="216379"/>
              <a:ext cx="644696" cy="1797238"/>
            </a:xfrm>
            <a:custGeom>
              <a:avLst/>
              <a:gdLst/>
              <a:ahLst/>
              <a:cxnLst/>
              <a:rect l="l" t="t" r="r" b="b"/>
              <a:pathLst>
                <a:path w="867409" h="2892425">
                  <a:moveTo>
                    <a:pt x="63280" y="803998"/>
                  </a:moveTo>
                  <a:lnTo>
                    <a:pt x="0" y="803998"/>
                  </a:lnTo>
                  <a:lnTo>
                    <a:pt x="0" y="2892339"/>
                  </a:lnTo>
                  <a:lnTo>
                    <a:pt x="63280" y="2892339"/>
                  </a:lnTo>
                  <a:lnTo>
                    <a:pt x="63280" y="803998"/>
                  </a:lnTo>
                  <a:close/>
                </a:path>
                <a:path w="867409" h="2892425">
                  <a:moveTo>
                    <a:pt x="63280" y="803998"/>
                  </a:moveTo>
                  <a:lnTo>
                    <a:pt x="0" y="803998"/>
                  </a:lnTo>
                  <a:lnTo>
                    <a:pt x="803998" y="0"/>
                  </a:lnTo>
                  <a:lnTo>
                    <a:pt x="867278" y="0"/>
                  </a:lnTo>
                  <a:lnTo>
                    <a:pt x="63280" y="803998"/>
                  </a:lnTo>
                  <a:close/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328" name="object 37 3">
              <a:extLst>
                <a:ext uri="{FF2B5EF4-FFF2-40B4-BE49-F238E27FC236}">
                  <a16:creationId xmlns:a16="http://schemas.microsoft.com/office/drawing/2014/main" id="{CECF4FBF-6A5B-4A23-0FE9-9D218017833C}"/>
                </a:ext>
              </a:extLst>
            </p:cNvPr>
            <p:cNvSpPr/>
            <p:nvPr/>
          </p:nvSpPr>
          <p:spPr>
            <a:xfrm>
              <a:off x="-391289" y="1513989"/>
              <a:ext cx="47196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63280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29" name="object 38 3">
              <a:extLst>
                <a:ext uri="{FF2B5EF4-FFF2-40B4-BE49-F238E27FC236}">
                  <a16:creationId xmlns:a16="http://schemas.microsoft.com/office/drawing/2014/main" id="{5D1DEC3A-D6AB-C157-F5FC-4D593AF57C78}"/>
                </a:ext>
              </a:extLst>
            </p:cNvPr>
            <p:cNvSpPr/>
            <p:nvPr/>
          </p:nvSpPr>
          <p:spPr>
            <a:xfrm>
              <a:off x="-988856" y="1513989"/>
              <a:ext cx="597972" cy="499912"/>
            </a:xfrm>
            <a:custGeom>
              <a:avLst/>
              <a:gdLst/>
              <a:ahLst/>
              <a:cxnLst/>
              <a:rect l="l" t="t" r="r" b="b"/>
              <a:pathLst>
                <a:path w="804545" h="804545">
                  <a:moveTo>
                    <a:pt x="0" y="803998"/>
                  </a:moveTo>
                  <a:lnTo>
                    <a:pt x="803998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30" name="object 39 3">
              <a:extLst>
                <a:ext uri="{FF2B5EF4-FFF2-40B4-BE49-F238E27FC236}">
                  <a16:creationId xmlns:a16="http://schemas.microsoft.com/office/drawing/2014/main" id="{539BF87E-8960-AB9D-D68D-02C5A2E16C1C}"/>
                </a:ext>
              </a:extLst>
            </p:cNvPr>
            <p:cNvSpPr/>
            <p:nvPr/>
          </p:nvSpPr>
          <p:spPr>
            <a:xfrm>
              <a:off x="-391291" y="216380"/>
              <a:ext cx="0" cy="1297720"/>
            </a:xfrm>
            <a:custGeom>
              <a:avLst/>
              <a:gdLst/>
              <a:ahLst/>
              <a:cxnLst/>
              <a:rect l="l" t="t" r="r" b="b"/>
              <a:pathLst>
                <a:path h="2088515">
                  <a:moveTo>
                    <a:pt x="0" y="0"/>
                  </a:moveTo>
                  <a:lnTo>
                    <a:pt x="0" y="208834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31" name="object 40 3">
              <a:extLst>
                <a:ext uri="{FF2B5EF4-FFF2-40B4-BE49-F238E27FC236}">
                  <a16:creationId xmlns:a16="http://schemas.microsoft.com/office/drawing/2014/main" id="{A4675620-1DFF-2BE5-A1D5-3574F53400D0}"/>
                </a:ext>
              </a:extLst>
            </p:cNvPr>
            <p:cNvSpPr/>
            <p:nvPr/>
          </p:nvSpPr>
          <p:spPr>
            <a:xfrm>
              <a:off x="-988856" y="2013561"/>
              <a:ext cx="47196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280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32" name="object 42 3">
              <a:extLst>
                <a:ext uri="{FF2B5EF4-FFF2-40B4-BE49-F238E27FC236}">
                  <a16:creationId xmlns:a16="http://schemas.microsoft.com/office/drawing/2014/main" id="{D5A07EE9-524D-FBF1-8A6C-0C487FFF9ED4}"/>
                </a:ext>
              </a:extLst>
            </p:cNvPr>
            <p:cNvSpPr/>
            <p:nvPr/>
          </p:nvSpPr>
          <p:spPr>
            <a:xfrm>
              <a:off x="-941821" y="216379"/>
              <a:ext cx="597972" cy="1797238"/>
            </a:xfrm>
            <a:custGeom>
              <a:avLst/>
              <a:gdLst/>
              <a:ahLst/>
              <a:cxnLst/>
              <a:rect l="l" t="t" r="r" b="b"/>
              <a:pathLst>
                <a:path w="804545" h="2892425">
                  <a:moveTo>
                    <a:pt x="0" y="803998"/>
                  </a:moveTo>
                  <a:lnTo>
                    <a:pt x="803998" y="0"/>
                  </a:lnTo>
                  <a:lnTo>
                    <a:pt x="803998" y="2088340"/>
                  </a:lnTo>
                  <a:lnTo>
                    <a:pt x="0" y="2892339"/>
                  </a:lnTo>
                  <a:lnTo>
                    <a:pt x="0" y="803998"/>
                  </a:lnTo>
                  <a:close/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333" name="object 43 3">
              <a:extLst>
                <a:ext uri="{FF2B5EF4-FFF2-40B4-BE49-F238E27FC236}">
                  <a16:creationId xmlns:a16="http://schemas.microsoft.com/office/drawing/2014/main" id="{304B8F35-786F-6EC1-C193-9CB6B0B7D235}"/>
                </a:ext>
              </a:extLst>
            </p:cNvPr>
            <p:cNvSpPr/>
            <p:nvPr/>
          </p:nvSpPr>
          <p:spPr>
            <a:xfrm>
              <a:off x="-941821" y="1513989"/>
              <a:ext cx="597972" cy="499912"/>
            </a:xfrm>
            <a:custGeom>
              <a:avLst/>
              <a:gdLst/>
              <a:ahLst/>
              <a:cxnLst/>
              <a:rect l="l" t="t" r="r" b="b"/>
              <a:pathLst>
                <a:path w="804545" h="804545">
                  <a:moveTo>
                    <a:pt x="0" y="803998"/>
                  </a:moveTo>
                  <a:lnTo>
                    <a:pt x="803998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34" name="object 44 3">
              <a:extLst>
                <a:ext uri="{FF2B5EF4-FFF2-40B4-BE49-F238E27FC236}">
                  <a16:creationId xmlns:a16="http://schemas.microsoft.com/office/drawing/2014/main" id="{4F7F6690-3847-2C1A-934B-C86E28BBE95E}"/>
                </a:ext>
              </a:extLst>
            </p:cNvPr>
            <p:cNvSpPr/>
            <p:nvPr/>
          </p:nvSpPr>
          <p:spPr>
            <a:xfrm>
              <a:off x="-988856" y="715950"/>
              <a:ext cx="0" cy="1297720"/>
            </a:xfrm>
            <a:custGeom>
              <a:avLst/>
              <a:gdLst/>
              <a:ahLst/>
              <a:cxnLst/>
              <a:rect l="l" t="t" r="r" b="b"/>
              <a:pathLst>
                <a:path h="2088515">
                  <a:moveTo>
                    <a:pt x="0" y="208834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>
                  <a:alpha val="50000"/>
                </a:srgbClr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pic>
        <p:nvPicPr>
          <p:cNvPr id="335" name="Graphic 334">
            <a:extLst>
              <a:ext uri="{FF2B5EF4-FFF2-40B4-BE49-F238E27FC236}">
                <a16:creationId xmlns:a16="http://schemas.microsoft.com/office/drawing/2014/main" id="{5B091B49-74C4-B56C-1293-7C18E170C483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3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 rot="10800000">
            <a:off x="6084709" y="1339060"/>
            <a:ext cx="1021885" cy="1021885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336" name="concat">
            <a:extLst>
              <a:ext uri="{FF2B5EF4-FFF2-40B4-BE49-F238E27FC236}">
                <a16:creationId xmlns:a16="http://schemas.microsoft.com/office/drawing/2014/main" id="{53D80962-2E33-46E6-60BA-A732DAD0791E}"/>
              </a:ext>
            </a:extLst>
          </p:cNvPr>
          <p:cNvGrpSpPr/>
          <p:nvPr/>
        </p:nvGrpSpPr>
        <p:grpSpPr>
          <a:xfrm>
            <a:off x="7665316" y="2919913"/>
            <a:ext cx="215999" cy="720000"/>
            <a:chOff x="10942322" y="11162345"/>
            <a:chExt cx="496570" cy="1319530"/>
          </a:xfrm>
        </p:grpSpPr>
        <p:sp>
          <p:nvSpPr>
            <p:cNvPr id="337" name="object 90">
              <a:extLst>
                <a:ext uri="{FF2B5EF4-FFF2-40B4-BE49-F238E27FC236}">
                  <a16:creationId xmlns:a16="http://schemas.microsoft.com/office/drawing/2014/main" id="{9262E0CF-EB61-057C-117C-2FA9D2FB5176}"/>
                </a:ext>
              </a:extLst>
            </p:cNvPr>
            <p:cNvSpPr/>
            <p:nvPr/>
          </p:nvSpPr>
          <p:spPr>
            <a:xfrm>
              <a:off x="10944544" y="11164566"/>
              <a:ext cx="492125" cy="1315085"/>
            </a:xfrm>
            <a:custGeom>
              <a:avLst/>
              <a:gdLst/>
              <a:ahLst/>
              <a:cxnLst/>
              <a:rect l="l" t="t" r="r" b="b"/>
              <a:pathLst>
                <a:path w="492125" h="1315084">
                  <a:moveTo>
                    <a:pt x="492019" y="0"/>
                  </a:moveTo>
                  <a:lnTo>
                    <a:pt x="365459" y="0"/>
                  </a:lnTo>
                  <a:lnTo>
                    <a:pt x="0" y="365447"/>
                  </a:lnTo>
                  <a:lnTo>
                    <a:pt x="0" y="1314692"/>
                  </a:lnTo>
                  <a:lnTo>
                    <a:pt x="126571" y="1314692"/>
                  </a:lnTo>
                  <a:lnTo>
                    <a:pt x="126571" y="365447"/>
                  </a:lnTo>
                  <a:lnTo>
                    <a:pt x="492019" y="0"/>
                  </a:lnTo>
                  <a:close/>
                </a:path>
              </a:pathLst>
            </a:custGeom>
            <a:solidFill>
              <a:srgbClr val="00003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38" name="object 91">
              <a:extLst>
                <a:ext uri="{FF2B5EF4-FFF2-40B4-BE49-F238E27FC236}">
                  <a16:creationId xmlns:a16="http://schemas.microsoft.com/office/drawing/2014/main" id="{39B7C026-3596-4B7B-4C18-105022D0C1CD}"/>
                </a:ext>
              </a:extLst>
            </p:cNvPr>
            <p:cNvSpPr/>
            <p:nvPr/>
          </p:nvSpPr>
          <p:spPr>
            <a:xfrm>
              <a:off x="10944544" y="11164566"/>
              <a:ext cx="492125" cy="1315085"/>
            </a:xfrm>
            <a:custGeom>
              <a:avLst/>
              <a:gdLst/>
              <a:ahLst/>
              <a:cxnLst/>
              <a:rect l="l" t="t" r="r" b="b"/>
              <a:pathLst>
                <a:path w="492125" h="1315084">
                  <a:moveTo>
                    <a:pt x="126571" y="365447"/>
                  </a:moveTo>
                  <a:lnTo>
                    <a:pt x="0" y="365447"/>
                  </a:lnTo>
                  <a:lnTo>
                    <a:pt x="0" y="1314692"/>
                  </a:lnTo>
                  <a:lnTo>
                    <a:pt x="126571" y="1314692"/>
                  </a:lnTo>
                  <a:lnTo>
                    <a:pt x="126571" y="365447"/>
                  </a:lnTo>
                  <a:close/>
                </a:path>
                <a:path w="492125" h="1315084">
                  <a:moveTo>
                    <a:pt x="126571" y="365447"/>
                  </a:moveTo>
                  <a:lnTo>
                    <a:pt x="0" y="365447"/>
                  </a:lnTo>
                  <a:lnTo>
                    <a:pt x="365459" y="0"/>
                  </a:lnTo>
                  <a:lnTo>
                    <a:pt x="492019" y="0"/>
                  </a:lnTo>
                  <a:lnTo>
                    <a:pt x="126571" y="365447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339" name="object 92">
              <a:extLst>
                <a:ext uri="{FF2B5EF4-FFF2-40B4-BE49-F238E27FC236}">
                  <a16:creationId xmlns:a16="http://schemas.microsoft.com/office/drawing/2014/main" id="{076BFF18-87ED-05D4-117A-A26099879A1C}"/>
                </a:ext>
              </a:extLst>
            </p:cNvPr>
            <p:cNvSpPr/>
            <p:nvPr/>
          </p:nvSpPr>
          <p:spPr>
            <a:xfrm>
              <a:off x="11309996" y="12113802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126571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40" name="object 93">
              <a:extLst>
                <a:ext uri="{FF2B5EF4-FFF2-40B4-BE49-F238E27FC236}">
                  <a16:creationId xmlns:a16="http://schemas.microsoft.com/office/drawing/2014/main" id="{B85B65BC-AEAA-1273-38FD-ED9ECEB29A05}"/>
                </a:ext>
              </a:extLst>
            </p:cNvPr>
            <p:cNvSpPr/>
            <p:nvPr/>
          </p:nvSpPr>
          <p:spPr>
            <a:xfrm>
              <a:off x="10944548" y="1211380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0" y="365447"/>
                  </a:moveTo>
                  <a:lnTo>
                    <a:pt x="365447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41" name="object 94">
              <a:extLst>
                <a:ext uri="{FF2B5EF4-FFF2-40B4-BE49-F238E27FC236}">
                  <a16:creationId xmlns:a16="http://schemas.microsoft.com/office/drawing/2014/main" id="{5342BC04-F3FD-643E-FC87-B28BDA2E7B7B}"/>
                </a:ext>
              </a:extLst>
            </p:cNvPr>
            <p:cNvSpPr/>
            <p:nvPr/>
          </p:nvSpPr>
          <p:spPr>
            <a:xfrm>
              <a:off x="11310000" y="11164561"/>
              <a:ext cx="0" cy="949325"/>
            </a:xfrm>
            <a:custGeom>
              <a:avLst/>
              <a:gdLst/>
              <a:ahLst/>
              <a:cxnLst/>
              <a:rect l="l" t="t" r="r" b="b"/>
              <a:pathLst>
                <a:path h="949325">
                  <a:moveTo>
                    <a:pt x="0" y="0"/>
                  </a:moveTo>
                  <a:lnTo>
                    <a:pt x="0" y="949244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42" name="object 95">
              <a:extLst>
                <a:ext uri="{FF2B5EF4-FFF2-40B4-BE49-F238E27FC236}">
                  <a16:creationId xmlns:a16="http://schemas.microsoft.com/office/drawing/2014/main" id="{A16F3A7E-FBC2-BB26-272C-420CC5D6A74E}"/>
                </a:ext>
              </a:extLst>
            </p:cNvPr>
            <p:cNvSpPr/>
            <p:nvPr/>
          </p:nvSpPr>
          <p:spPr>
            <a:xfrm>
              <a:off x="10944548" y="12479254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571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43" name="object 96">
              <a:extLst>
                <a:ext uri="{FF2B5EF4-FFF2-40B4-BE49-F238E27FC236}">
                  <a16:creationId xmlns:a16="http://schemas.microsoft.com/office/drawing/2014/main" id="{AF5421FA-6239-999E-0535-AAD4D59D2C85}"/>
                </a:ext>
              </a:extLst>
            </p:cNvPr>
            <p:cNvSpPr/>
            <p:nvPr/>
          </p:nvSpPr>
          <p:spPr>
            <a:xfrm>
              <a:off x="11071115" y="11164566"/>
              <a:ext cx="365760" cy="1315085"/>
            </a:xfrm>
            <a:custGeom>
              <a:avLst/>
              <a:gdLst/>
              <a:ahLst/>
              <a:cxnLst/>
              <a:rect l="l" t="t" r="r" b="b"/>
              <a:pathLst>
                <a:path w="365759" h="1315084">
                  <a:moveTo>
                    <a:pt x="365447" y="0"/>
                  </a:moveTo>
                  <a:lnTo>
                    <a:pt x="0" y="365447"/>
                  </a:lnTo>
                  <a:lnTo>
                    <a:pt x="0" y="1314692"/>
                  </a:lnTo>
                  <a:lnTo>
                    <a:pt x="365447" y="949233"/>
                  </a:lnTo>
                  <a:lnTo>
                    <a:pt x="365447" y="0"/>
                  </a:lnTo>
                  <a:close/>
                </a:path>
              </a:pathLst>
            </a:custGeom>
            <a:solidFill>
              <a:srgbClr val="00003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44" name="object 97">
              <a:extLst>
                <a:ext uri="{FF2B5EF4-FFF2-40B4-BE49-F238E27FC236}">
                  <a16:creationId xmlns:a16="http://schemas.microsoft.com/office/drawing/2014/main" id="{1C7E0DA7-2B4D-1C30-285D-B7AB797BD5E2}"/>
                </a:ext>
              </a:extLst>
            </p:cNvPr>
            <p:cNvSpPr/>
            <p:nvPr/>
          </p:nvSpPr>
          <p:spPr>
            <a:xfrm>
              <a:off x="11071115" y="11164566"/>
              <a:ext cx="365760" cy="1315085"/>
            </a:xfrm>
            <a:custGeom>
              <a:avLst/>
              <a:gdLst/>
              <a:ahLst/>
              <a:cxnLst/>
              <a:rect l="l" t="t" r="r" b="b"/>
              <a:pathLst>
                <a:path w="365759" h="1315084">
                  <a:moveTo>
                    <a:pt x="0" y="365447"/>
                  </a:moveTo>
                  <a:lnTo>
                    <a:pt x="365447" y="0"/>
                  </a:lnTo>
                  <a:lnTo>
                    <a:pt x="365447" y="949233"/>
                  </a:lnTo>
                  <a:lnTo>
                    <a:pt x="0" y="1314692"/>
                  </a:lnTo>
                  <a:lnTo>
                    <a:pt x="0" y="365447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45" name="object 98">
              <a:extLst>
                <a:ext uri="{FF2B5EF4-FFF2-40B4-BE49-F238E27FC236}">
                  <a16:creationId xmlns:a16="http://schemas.microsoft.com/office/drawing/2014/main" id="{AE37D906-0489-45D2-8C67-B41A5A6971B9}"/>
                </a:ext>
              </a:extLst>
            </p:cNvPr>
            <p:cNvSpPr/>
            <p:nvPr/>
          </p:nvSpPr>
          <p:spPr>
            <a:xfrm>
              <a:off x="11071115" y="1211380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0" y="365447"/>
                  </a:moveTo>
                  <a:lnTo>
                    <a:pt x="365447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46" name="object 99">
              <a:extLst>
                <a:ext uri="{FF2B5EF4-FFF2-40B4-BE49-F238E27FC236}">
                  <a16:creationId xmlns:a16="http://schemas.microsoft.com/office/drawing/2014/main" id="{C3833E5A-3B1D-FC6E-133A-524CCF7941A3}"/>
                </a:ext>
              </a:extLst>
            </p:cNvPr>
            <p:cNvSpPr/>
            <p:nvPr/>
          </p:nvSpPr>
          <p:spPr>
            <a:xfrm>
              <a:off x="10944548" y="11530009"/>
              <a:ext cx="0" cy="949325"/>
            </a:xfrm>
            <a:custGeom>
              <a:avLst/>
              <a:gdLst/>
              <a:ahLst/>
              <a:cxnLst/>
              <a:rect l="l" t="t" r="r" b="b"/>
              <a:pathLst>
                <a:path h="949325">
                  <a:moveTo>
                    <a:pt x="0" y="949244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347" name="mlp">
            <a:extLst>
              <a:ext uri="{FF2B5EF4-FFF2-40B4-BE49-F238E27FC236}">
                <a16:creationId xmlns:a16="http://schemas.microsoft.com/office/drawing/2014/main" id="{92591AA0-1057-5198-87A0-02E72D90D718}"/>
              </a:ext>
            </a:extLst>
          </p:cNvPr>
          <p:cNvGrpSpPr/>
          <p:nvPr/>
        </p:nvGrpSpPr>
        <p:grpSpPr>
          <a:xfrm>
            <a:off x="7998713" y="2852513"/>
            <a:ext cx="471862" cy="786436"/>
            <a:chOff x="11755009" y="10796197"/>
            <a:chExt cx="1314450" cy="1757680"/>
          </a:xfrm>
        </p:grpSpPr>
        <p:sp>
          <p:nvSpPr>
            <p:cNvPr id="348" name="object 102">
              <a:extLst>
                <a:ext uri="{FF2B5EF4-FFF2-40B4-BE49-F238E27FC236}">
                  <a16:creationId xmlns:a16="http://schemas.microsoft.com/office/drawing/2014/main" id="{3D05B681-B4F8-EF9B-879A-E4B29CACE989}"/>
                </a:ext>
              </a:extLst>
            </p:cNvPr>
            <p:cNvSpPr/>
            <p:nvPr/>
          </p:nvSpPr>
          <p:spPr>
            <a:xfrm>
              <a:off x="11757230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5" h="1753234">
                  <a:moveTo>
                    <a:pt x="677126" y="0"/>
                  </a:moveTo>
                  <a:lnTo>
                    <a:pt x="487275" y="0"/>
                  </a:ln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lnTo>
                    <a:pt x="677126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49" name="object 103">
              <a:extLst>
                <a:ext uri="{FF2B5EF4-FFF2-40B4-BE49-F238E27FC236}">
                  <a16:creationId xmlns:a16="http://schemas.microsoft.com/office/drawing/2014/main" id="{700E2945-C261-C616-9005-7C3E7F0B5F8A}"/>
                </a:ext>
              </a:extLst>
            </p:cNvPr>
            <p:cNvSpPr/>
            <p:nvPr/>
          </p:nvSpPr>
          <p:spPr>
            <a:xfrm>
              <a:off x="11757230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5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close/>
                </a:path>
                <a:path w="677545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487275" y="0"/>
                  </a:lnTo>
                  <a:lnTo>
                    <a:pt x="677126" y="0"/>
                  </a:lnTo>
                  <a:lnTo>
                    <a:pt x="189851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0" name="object 104">
              <a:extLst>
                <a:ext uri="{FF2B5EF4-FFF2-40B4-BE49-F238E27FC236}">
                  <a16:creationId xmlns:a16="http://schemas.microsoft.com/office/drawing/2014/main" id="{F6AEA51A-43C8-D8B1-7121-A80AF5E67293}"/>
                </a:ext>
              </a:extLst>
            </p:cNvPr>
            <p:cNvSpPr/>
            <p:nvPr/>
          </p:nvSpPr>
          <p:spPr>
            <a:xfrm>
              <a:off x="12244503" y="12064081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189851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1" name="object 105">
              <a:extLst>
                <a:ext uri="{FF2B5EF4-FFF2-40B4-BE49-F238E27FC236}">
                  <a16:creationId xmlns:a16="http://schemas.microsoft.com/office/drawing/2014/main" id="{1277E8F2-8E01-2C8D-50E1-BC00176B2E1C}"/>
                </a:ext>
              </a:extLst>
            </p:cNvPr>
            <p:cNvSpPr/>
            <p:nvPr/>
          </p:nvSpPr>
          <p:spPr>
            <a:xfrm>
              <a:off x="11757233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2" name="object 106">
              <a:extLst>
                <a:ext uri="{FF2B5EF4-FFF2-40B4-BE49-F238E27FC236}">
                  <a16:creationId xmlns:a16="http://schemas.microsoft.com/office/drawing/2014/main" id="{0A132379-BD8A-C056-DFFB-32FC706AAEC2}"/>
                </a:ext>
              </a:extLst>
            </p:cNvPr>
            <p:cNvSpPr/>
            <p:nvPr/>
          </p:nvSpPr>
          <p:spPr>
            <a:xfrm>
              <a:off x="12244504" y="10798421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0"/>
                  </a:moveTo>
                  <a:lnTo>
                    <a:pt x="0" y="1265655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3" name="object 107">
              <a:extLst>
                <a:ext uri="{FF2B5EF4-FFF2-40B4-BE49-F238E27FC236}">
                  <a16:creationId xmlns:a16="http://schemas.microsoft.com/office/drawing/2014/main" id="{CBD34109-1A03-0BA9-2841-211073987EFD}"/>
                </a:ext>
              </a:extLst>
            </p:cNvPr>
            <p:cNvSpPr/>
            <p:nvPr/>
          </p:nvSpPr>
          <p:spPr>
            <a:xfrm>
              <a:off x="11757233" y="12551354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851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4" name="object 108">
              <a:extLst>
                <a:ext uri="{FF2B5EF4-FFF2-40B4-BE49-F238E27FC236}">
                  <a16:creationId xmlns:a16="http://schemas.microsoft.com/office/drawing/2014/main" id="{E9CDAB0B-1948-8643-08A9-FB3D954D9EC0}"/>
                </a:ext>
              </a:extLst>
            </p:cNvPr>
            <p:cNvSpPr/>
            <p:nvPr/>
          </p:nvSpPr>
          <p:spPr>
            <a:xfrm>
              <a:off x="1194708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79" h="1753234">
                  <a:moveTo>
                    <a:pt x="487275" y="0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487275" y="1265667"/>
                  </a:lnTo>
                  <a:lnTo>
                    <a:pt x="487275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5" name="object 109">
              <a:extLst>
                <a:ext uri="{FF2B5EF4-FFF2-40B4-BE49-F238E27FC236}">
                  <a16:creationId xmlns:a16="http://schemas.microsoft.com/office/drawing/2014/main" id="{109E2076-C96C-DD34-C63B-F6D2BF3AB852}"/>
                </a:ext>
              </a:extLst>
            </p:cNvPr>
            <p:cNvSpPr/>
            <p:nvPr/>
          </p:nvSpPr>
          <p:spPr>
            <a:xfrm>
              <a:off x="1194708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79" h="1753234">
                  <a:moveTo>
                    <a:pt x="0" y="487275"/>
                  </a:moveTo>
                  <a:lnTo>
                    <a:pt x="487275" y="0"/>
                  </a:lnTo>
                  <a:lnTo>
                    <a:pt x="487275" y="1265667"/>
                  </a:lnTo>
                  <a:lnTo>
                    <a:pt x="0" y="1752930"/>
                  </a:lnTo>
                  <a:lnTo>
                    <a:pt x="0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6" name="object 110">
              <a:extLst>
                <a:ext uri="{FF2B5EF4-FFF2-40B4-BE49-F238E27FC236}">
                  <a16:creationId xmlns:a16="http://schemas.microsoft.com/office/drawing/2014/main" id="{55AE67A3-1F85-E9BF-AAA6-6118AA8EADCE}"/>
                </a:ext>
              </a:extLst>
            </p:cNvPr>
            <p:cNvSpPr/>
            <p:nvPr/>
          </p:nvSpPr>
          <p:spPr>
            <a:xfrm>
              <a:off x="11947082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7" name="object 111">
              <a:extLst>
                <a:ext uri="{FF2B5EF4-FFF2-40B4-BE49-F238E27FC236}">
                  <a16:creationId xmlns:a16="http://schemas.microsoft.com/office/drawing/2014/main" id="{F093CCD1-6732-7F9E-B16D-1EBDCC4E5571}"/>
                </a:ext>
              </a:extLst>
            </p:cNvPr>
            <p:cNvSpPr/>
            <p:nvPr/>
          </p:nvSpPr>
          <p:spPr>
            <a:xfrm>
              <a:off x="11757233" y="11285698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1265655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8" name="object 112">
              <a:extLst>
                <a:ext uri="{FF2B5EF4-FFF2-40B4-BE49-F238E27FC236}">
                  <a16:creationId xmlns:a16="http://schemas.microsoft.com/office/drawing/2014/main" id="{D24D8A06-4605-DBC7-71E8-EBB414C50575}"/>
                </a:ext>
              </a:extLst>
            </p:cNvPr>
            <p:cNvSpPr/>
            <p:nvPr/>
          </p:nvSpPr>
          <p:spPr>
            <a:xfrm>
              <a:off x="12073651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5" h="1753234">
                  <a:moveTo>
                    <a:pt x="677126" y="0"/>
                  </a:moveTo>
                  <a:lnTo>
                    <a:pt x="487275" y="0"/>
                  </a:ln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lnTo>
                    <a:pt x="677126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9" name="object 113">
              <a:extLst>
                <a:ext uri="{FF2B5EF4-FFF2-40B4-BE49-F238E27FC236}">
                  <a16:creationId xmlns:a16="http://schemas.microsoft.com/office/drawing/2014/main" id="{F26CCE47-6891-3E97-93BD-7D0AC3731A97}"/>
                </a:ext>
              </a:extLst>
            </p:cNvPr>
            <p:cNvSpPr/>
            <p:nvPr/>
          </p:nvSpPr>
          <p:spPr>
            <a:xfrm>
              <a:off x="12073651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5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close/>
                </a:path>
                <a:path w="677545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487275" y="0"/>
                  </a:lnTo>
                  <a:lnTo>
                    <a:pt x="677126" y="0"/>
                  </a:lnTo>
                  <a:lnTo>
                    <a:pt x="189851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0" name="object 114">
              <a:extLst>
                <a:ext uri="{FF2B5EF4-FFF2-40B4-BE49-F238E27FC236}">
                  <a16:creationId xmlns:a16="http://schemas.microsoft.com/office/drawing/2014/main" id="{AEE17DB3-261E-891B-1C31-496FFB20DFAD}"/>
                </a:ext>
              </a:extLst>
            </p:cNvPr>
            <p:cNvSpPr/>
            <p:nvPr/>
          </p:nvSpPr>
          <p:spPr>
            <a:xfrm>
              <a:off x="12560923" y="12064081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189851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1" name="object 115">
              <a:extLst>
                <a:ext uri="{FF2B5EF4-FFF2-40B4-BE49-F238E27FC236}">
                  <a16:creationId xmlns:a16="http://schemas.microsoft.com/office/drawing/2014/main" id="{539CBAE3-C385-D6B7-F999-3C97F4166C5E}"/>
                </a:ext>
              </a:extLst>
            </p:cNvPr>
            <p:cNvSpPr/>
            <p:nvPr/>
          </p:nvSpPr>
          <p:spPr>
            <a:xfrm>
              <a:off x="12073653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2" name="object 116">
              <a:extLst>
                <a:ext uri="{FF2B5EF4-FFF2-40B4-BE49-F238E27FC236}">
                  <a16:creationId xmlns:a16="http://schemas.microsoft.com/office/drawing/2014/main" id="{B64A5719-E369-AD14-BAA2-CE7808285C2F}"/>
                </a:ext>
              </a:extLst>
            </p:cNvPr>
            <p:cNvSpPr/>
            <p:nvPr/>
          </p:nvSpPr>
          <p:spPr>
            <a:xfrm>
              <a:off x="12560925" y="10798421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0"/>
                  </a:moveTo>
                  <a:lnTo>
                    <a:pt x="0" y="1265655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3" name="object 117">
              <a:extLst>
                <a:ext uri="{FF2B5EF4-FFF2-40B4-BE49-F238E27FC236}">
                  <a16:creationId xmlns:a16="http://schemas.microsoft.com/office/drawing/2014/main" id="{DBB246C9-F539-167D-FFAB-9C9444B8A349}"/>
                </a:ext>
              </a:extLst>
            </p:cNvPr>
            <p:cNvSpPr/>
            <p:nvPr/>
          </p:nvSpPr>
          <p:spPr>
            <a:xfrm>
              <a:off x="12073653" y="12551354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851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4" name="object 118">
              <a:extLst>
                <a:ext uri="{FF2B5EF4-FFF2-40B4-BE49-F238E27FC236}">
                  <a16:creationId xmlns:a16="http://schemas.microsoft.com/office/drawing/2014/main" id="{67D583F6-FE35-6769-7EC6-807DF6AA31A1}"/>
                </a:ext>
              </a:extLst>
            </p:cNvPr>
            <p:cNvSpPr/>
            <p:nvPr/>
          </p:nvSpPr>
          <p:spPr>
            <a:xfrm>
              <a:off x="1226350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79" h="1753234">
                  <a:moveTo>
                    <a:pt x="487275" y="0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487275" y="1265667"/>
                  </a:lnTo>
                  <a:lnTo>
                    <a:pt x="487275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5" name="object 119">
              <a:extLst>
                <a:ext uri="{FF2B5EF4-FFF2-40B4-BE49-F238E27FC236}">
                  <a16:creationId xmlns:a16="http://schemas.microsoft.com/office/drawing/2014/main" id="{0FCDC332-DF51-0AE4-93D2-FD2A84309710}"/>
                </a:ext>
              </a:extLst>
            </p:cNvPr>
            <p:cNvSpPr/>
            <p:nvPr/>
          </p:nvSpPr>
          <p:spPr>
            <a:xfrm>
              <a:off x="1226350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79" h="1753234">
                  <a:moveTo>
                    <a:pt x="0" y="487275"/>
                  </a:moveTo>
                  <a:lnTo>
                    <a:pt x="487275" y="0"/>
                  </a:lnTo>
                  <a:lnTo>
                    <a:pt x="487275" y="1265667"/>
                  </a:lnTo>
                  <a:lnTo>
                    <a:pt x="0" y="1752930"/>
                  </a:lnTo>
                  <a:lnTo>
                    <a:pt x="0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6" name="object 120">
              <a:extLst>
                <a:ext uri="{FF2B5EF4-FFF2-40B4-BE49-F238E27FC236}">
                  <a16:creationId xmlns:a16="http://schemas.microsoft.com/office/drawing/2014/main" id="{E458D05A-D686-17A3-360E-ED836698F7B5}"/>
                </a:ext>
              </a:extLst>
            </p:cNvPr>
            <p:cNvSpPr/>
            <p:nvPr/>
          </p:nvSpPr>
          <p:spPr>
            <a:xfrm>
              <a:off x="12263502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7" name="object 121">
              <a:extLst>
                <a:ext uri="{FF2B5EF4-FFF2-40B4-BE49-F238E27FC236}">
                  <a16:creationId xmlns:a16="http://schemas.microsoft.com/office/drawing/2014/main" id="{4DCC9124-4849-DFD9-7C72-821DF5EAAAFD}"/>
                </a:ext>
              </a:extLst>
            </p:cNvPr>
            <p:cNvSpPr/>
            <p:nvPr/>
          </p:nvSpPr>
          <p:spPr>
            <a:xfrm>
              <a:off x="12073653" y="11285698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1265655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8" name="object 122">
              <a:extLst>
                <a:ext uri="{FF2B5EF4-FFF2-40B4-BE49-F238E27FC236}">
                  <a16:creationId xmlns:a16="http://schemas.microsoft.com/office/drawing/2014/main" id="{4677C08C-C474-436C-8126-AB83B55D3610}"/>
                </a:ext>
              </a:extLst>
            </p:cNvPr>
            <p:cNvSpPr/>
            <p:nvPr/>
          </p:nvSpPr>
          <p:spPr>
            <a:xfrm>
              <a:off x="12390071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4" h="1753234">
                  <a:moveTo>
                    <a:pt x="677126" y="0"/>
                  </a:moveTo>
                  <a:lnTo>
                    <a:pt x="487275" y="0"/>
                  </a:ln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lnTo>
                    <a:pt x="677126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9" name="object 123">
              <a:extLst>
                <a:ext uri="{FF2B5EF4-FFF2-40B4-BE49-F238E27FC236}">
                  <a16:creationId xmlns:a16="http://schemas.microsoft.com/office/drawing/2014/main" id="{2C61BD39-ACD5-A0E0-180E-7D467F97A015}"/>
                </a:ext>
              </a:extLst>
            </p:cNvPr>
            <p:cNvSpPr/>
            <p:nvPr/>
          </p:nvSpPr>
          <p:spPr>
            <a:xfrm>
              <a:off x="12390071" y="10798418"/>
              <a:ext cx="677545" cy="1753235"/>
            </a:xfrm>
            <a:custGeom>
              <a:avLst/>
              <a:gdLst/>
              <a:ahLst/>
              <a:cxnLst/>
              <a:rect l="l" t="t" r="r" b="b"/>
              <a:pathLst>
                <a:path w="677544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189851" y="1752930"/>
                  </a:lnTo>
                  <a:lnTo>
                    <a:pt x="189851" y="487275"/>
                  </a:lnTo>
                  <a:close/>
                </a:path>
                <a:path w="677544" h="1753234">
                  <a:moveTo>
                    <a:pt x="189851" y="487275"/>
                  </a:moveTo>
                  <a:lnTo>
                    <a:pt x="0" y="487275"/>
                  </a:lnTo>
                  <a:lnTo>
                    <a:pt x="487275" y="0"/>
                  </a:lnTo>
                  <a:lnTo>
                    <a:pt x="677126" y="0"/>
                  </a:lnTo>
                  <a:lnTo>
                    <a:pt x="189851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70" name="object 124">
              <a:extLst>
                <a:ext uri="{FF2B5EF4-FFF2-40B4-BE49-F238E27FC236}">
                  <a16:creationId xmlns:a16="http://schemas.microsoft.com/office/drawing/2014/main" id="{E414D30B-0ACB-D6E0-9ED0-FAB066885DD3}"/>
                </a:ext>
              </a:extLst>
            </p:cNvPr>
            <p:cNvSpPr/>
            <p:nvPr/>
          </p:nvSpPr>
          <p:spPr>
            <a:xfrm>
              <a:off x="12877344" y="12064081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189851" y="0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71" name="object 125">
              <a:extLst>
                <a:ext uri="{FF2B5EF4-FFF2-40B4-BE49-F238E27FC236}">
                  <a16:creationId xmlns:a16="http://schemas.microsoft.com/office/drawing/2014/main" id="{CD482523-D8C5-69F2-326D-EC2A4B15D82B}"/>
                </a:ext>
              </a:extLst>
            </p:cNvPr>
            <p:cNvSpPr/>
            <p:nvPr/>
          </p:nvSpPr>
          <p:spPr>
            <a:xfrm>
              <a:off x="12390073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72" name="object 126">
              <a:extLst>
                <a:ext uri="{FF2B5EF4-FFF2-40B4-BE49-F238E27FC236}">
                  <a16:creationId xmlns:a16="http://schemas.microsoft.com/office/drawing/2014/main" id="{289DC424-40DD-4D8E-065A-2192ED5C9077}"/>
                </a:ext>
              </a:extLst>
            </p:cNvPr>
            <p:cNvSpPr/>
            <p:nvPr/>
          </p:nvSpPr>
          <p:spPr>
            <a:xfrm>
              <a:off x="12877345" y="10798421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0"/>
                  </a:moveTo>
                  <a:lnTo>
                    <a:pt x="0" y="1265655"/>
                  </a:lnTo>
                </a:path>
              </a:pathLst>
            </a:custGeom>
            <a:ln w="444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73" name="object 127">
              <a:extLst>
                <a:ext uri="{FF2B5EF4-FFF2-40B4-BE49-F238E27FC236}">
                  <a16:creationId xmlns:a16="http://schemas.microsoft.com/office/drawing/2014/main" id="{D87D3967-7DDA-2EEC-FE63-9E3892399B3A}"/>
                </a:ext>
              </a:extLst>
            </p:cNvPr>
            <p:cNvSpPr/>
            <p:nvPr/>
          </p:nvSpPr>
          <p:spPr>
            <a:xfrm>
              <a:off x="12390073" y="12551354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851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74" name="object 128">
              <a:extLst>
                <a:ext uri="{FF2B5EF4-FFF2-40B4-BE49-F238E27FC236}">
                  <a16:creationId xmlns:a16="http://schemas.microsoft.com/office/drawing/2014/main" id="{7E95F93A-7AED-C0A7-B25D-7492CB36FDB0}"/>
                </a:ext>
              </a:extLst>
            </p:cNvPr>
            <p:cNvSpPr/>
            <p:nvPr/>
          </p:nvSpPr>
          <p:spPr>
            <a:xfrm>
              <a:off x="1257992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80" h="1753234">
                  <a:moveTo>
                    <a:pt x="487275" y="0"/>
                  </a:moveTo>
                  <a:lnTo>
                    <a:pt x="0" y="487275"/>
                  </a:lnTo>
                  <a:lnTo>
                    <a:pt x="0" y="1752930"/>
                  </a:lnTo>
                  <a:lnTo>
                    <a:pt x="487275" y="1265667"/>
                  </a:lnTo>
                  <a:lnTo>
                    <a:pt x="487275" y="0"/>
                  </a:lnTo>
                  <a:close/>
                </a:path>
              </a:pathLst>
            </a:custGeom>
            <a:solidFill>
              <a:srgbClr val="AA545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375" name="object 129">
              <a:extLst>
                <a:ext uri="{FF2B5EF4-FFF2-40B4-BE49-F238E27FC236}">
                  <a16:creationId xmlns:a16="http://schemas.microsoft.com/office/drawing/2014/main" id="{FCF7D62F-FF56-49A5-8A50-2529B03D4A98}"/>
                </a:ext>
              </a:extLst>
            </p:cNvPr>
            <p:cNvSpPr/>
            <p:nvPr/>
          </p:nvSpPr>
          <p:spPr>
            <a:xfrm>
              <a:off x="12579922" y="10798418"/>
              <a:ext cx="487680" cy="1753235"/>
            </a:xfrm>
            <a:custGeom>
              <a:avLst/>
              <a:gdLst/>
              <a:ahLst/>
              <a:cxnLst/>
              <a:rect l="l" t="t" r="r" b="b"/>
              <a:pathLst>
                <a:path w="487680" h="1753234">
                  <a:moveTo>
                    <a:pt x="0" y="487275"/>
                  </a:moveTo>
                  <a:lnTo>
                    <a:pt x="487275" y="0"/>
                  </a:lnTo>
                  <a:lnTo>
                    <a:pt x="487275" y="1265667"/>
                  </a:lnTo>
                  <a:lnTo>
                    <a:pt x="0" y="1752930"/>
                  </a:lnTo>
                  <a:lnTo>
                    <a:pt x="0" y="487275"/>
                  </a:lnTo>
                  <a:close/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76" name="object 130">
              <a:extLst>
                <a:ext uri="{FF2B5EF4-FFF2-40B4-BE49-F238E27FC236}">
                  <a16:creationId xmlns:a16="http://schemas.microsoft.com/office/drawing/2014/main" id="{921501B5-4FFF-B9F1-F03B-E875CE5914A4}"/>
                </a:ext>
              </a:extLst>
            </p:cNvPr>
            <p:cNvSpPr/>
            <p:nvPr/>
          </p:nvSpPr>
          <p:spPr>
            <a:xfrm>
              <a:off x="12579922" y="120640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80" h="487679">
                  <a:moveTo>
                    <a:pt x="0" y="487275"/>
                  </a:moveTo>
                  <a:lnTo>
                    <a:pt x="487275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77" name="object 131">
              <a:extLst>
                <a:ext uri="{FF2B5EF4-FFF2-40B4-BE49-F238E27FC236}">
                  <a16:creationId xmlns:a16="http://schemas.microsoft.com/office/drawing/2014/main" id="{7EE691CE-526C-E6D1-80D9-11663F2D92CD}"/>
                </a:ext>
              </a:extLst>
            </p:cNvPr>
            <p:cNvSpPr/>
            <p:nvPr/>
          </p:nvSpPr>
          <p:spPr>
            <a:xfrm>
              <a:off x="12390073" y="11285698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90">
                  <a:moveTo>
                    <a:pt x="0" y="1265655"/>
                  </a:moveTo>
                  <a:lnTo>
                    <a:pt x="0" y="0"/>
                  </a:lnTo>
                </a:path>
              </a:pathLst>
            </a:custGeom>
            <a:ln w="4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32EEB25-899D-7DCE-90A2-F246B1750E91}"/>
              </a:ext>
            </a:extLst>
          </p:cNvPr>
          <p:cNvGrpSpPr/>
          <p:nvPr/>
        </p:nvGrpSpPr>
        <p:grpSpPr>
          <a:xfrm>
            <a:off x="6541376" y="2735042"/>
            <a:ext cx="748482" cy="755943"/>
            <a:chOff x="3225293" y="2362315"/>
            <a:chExt cx="793841" cy="801754"/>
          </a:xfrm>
        </p:grpSpPr>
        <p:grpSp>
          <p:nvGrpSpPr>
            <p:cNvPr id="379" name="attconv">
              <a:extLst>
                <a:ext uri="{FF2B5EF4-FFF2-40B4-BE49-F238E27FC236}">
                  <a16:creationId xmlns:a16="http://schemas.microsoft.com/office/drawing/2014/main" id="{7049A58C-6AE8-BC42-6563-43AA31F54CBB}"/>
                </a:ext>
              </a:extLst>
            </p:cNvPr>
            <p:cNvGrpSpPr/>
            <p:nvPr/>
          </p:nvGrpSpPr>
          <p:grpSpPr>
            <a:xfrm>
              <a:off x="3225293" y="2362315"/>
              <a:ext cx="479691" cy="801754"/>
              <a:chOff x="2393214" y="14686509"/>
              <a:chExt cx="1432305" cy="2191673"/>
            </a:xfrm>
          </p:grpSpPr>
          <p:sp>
            <p:nvSpPr>
              <p:cNvPr id="391" name="object 47 2">
                <a:extLst>
                  <a:ext uri="{FF2B5EF4-FFF2-40B4-BE49-F238E27FC236}">
                    <a16:creationId xmlns:a16="http://schemas.microsoft.com/office/drawing/2014/main" id="{7A5C5332-E473-C245-96E4-FF810C493D30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2" name="object 48 2">
                <a:extLst>
                  <a:ext uri="{FF2B5EF4-FFF2-40B4-BE49-F238E27FC236}">
                    <a16:creationId xmlns:a16="http://schemas.microsoft.com/office/drawing/2014/main" id="{7056B170-DDAE-1198-45CE-0E858A2906E4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3" name="object 49 2">
                <a:extLst>
                  <a:ext uri="{FF2B5EF4-FFF2-40B4-BE49-F238E27FC236}">
                    <a16:creationId xmlns:a16="http://schemas.microsoft.com/office/drawing/2014/main" id="{196BDA7B-01F0-4187-8396-2EBF2623643C}"/>
                  </a:ext>
                </a:extLst>
              </p:cNvPr>
              <p:cNvSpPr/>
              <p:nvPr/>
            </p:nvSpPr>
            <p:spPr>
              <a:xfrm>
                <a:off x="300230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4" name="object 50 2">
                <a:extLst>
                  <a:ext uri="{FF2B5EF4-FFF2-40B4-BE49-F238E27FC236}">
                    <a16:creationId xmlns:a16="http://schemas.microsoft.com/office/drawing/2014/main" id="{E43972CD-54BD-2BED-10FD-D5744164BAC1}"/>
                  </a:ext>
                </a:extLst>
              </p:cNvPr>
              <p:cNvSpPr/>
              <p:nvPr/>
            </p:nvSpPr>
            <p:spPr>
              <a:xfrm>
                <a:off x="239321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5" name="object 51 2">
                <a:extLst>
                  <a:ext uri="{FF2B5EF4-FFF2-40B4-BE49-F238E27FC236}">
                    <a16:creationId xmlns:a16="http://schemas.microsoft.com/office/drawing/2014/main" id="{336B2F17-92E7-5635-51D1-2C62DCCB1A42}"/>
                  </a:ext>
                </a:extLst>
              </p:cNvPr>
              <p:cNvSpPr/>
              <p:nvPr/>
            </p:nvSpPr>
            <p:spPr>
              <a:xfrm>
                <a:off x="300230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6" name="object 52 2">
                <a:extLst>
                  <a:ext uri="{FF2B5EF4-FFF2-40B4-BE49-F238E27FC236}">
                    <a16:creationId xmlns:a16="http://schemas.microsoft.com/office/drawing/2014/main" id="{33F38F01-D156-6FA6-2304-2FF2211EECF9}"/>
                  </a:ext>
                </a:extLst>
              </p:cNvPr>
              <p:cNvSpPr/>
              <p:nvPr/>
            </p:nvSpPr>
            <p:spPr>
              <a:xfrm>
                <a:off x="2393216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7" name="object 53 2">
                <a:extLst>
                  <a:ext uri="{FF2B5EF4-FFF2-40B4-BE49-F238E27FC236}">
                    <a16:creationId xmlns:a16="http://schemas.microsoft.com/office/drawing/2014/main" id="{A7ACE923-369D-AC4D-A658-B0083FBDB6C4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8" name="object 54 2">
                <a:extLst>
                  <a:ext uri="{FF2B5EF4-FFF2-40B4-BE49-F238E27FC236}">
                    <a16:creationId xmlns:a16="http://schemas.microsoft.com/office/drawing/2014/main" id="{5D387F69-5F43-2B18-FB97-9FD1811D254F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9" name="object 55 2">
                <a:extLst>
                  <a:ext uri="{FF2B5EF4-FFF2-40B4-BE49-F238E27FC236}">
                    <a16:creationId xmlns:a16="http://schemas.microsoft.com/office/drawing/2014/main" id="{62AF3B8A-A46C-B777-357D-87EEB4704156}"/>
                  </a:ext>
                </a:extLst>
              </p:cNvPr>
              <p:cNvSpPr/>
              <p:nvPr/>
            </p:nvSpPr>
            <p:spPr>
              <a:xfrm>
                <a:off x="2583065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0" name="object 56 2">
                <a:extLst>
                  <a:ext uri="{FF2B5EF4-FFF2-40B4-BE49-F238E27FC236}">
                    <a16:creationId xmlns:a16="http://schemas.microsoft.com/office/drawing/2014/main" id="{E9AFB10C-9974-D4C9-A846-72CAEEE1E4F2}"/>
                  </a:ext>
                </a:extLst>
              </p:cNvPr>
              <p:cNvSpPr/>
              <p:nvPr/>
            </p:nvSpPr>
            <p:spPr>
              <a:xfrm>
                <a:off x="2393216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1" name="object 57 2">
                <a:extLst>
                  <a:ext uri="{FF2B5EF4-FFF2-40B4-BE49-F238E27FC236}">
                    <a16:creationId xmlns:a16="http://schemas.microsoft.com/office/drawing/2014/main" id="{0D53358E-65E3-2BA2-02CE-6C8072A2CFF9}"/>
                  </a:ext>
                </a:extLst>
              </p:cNvPr>
              <p:cNvSpPr/>
              <p:nvPr/>
            </p:nvSpPr>
            <p:spPr>
              <a:xfrm>
                <a:off x="270963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2" name="object 58 2">
                <a:extLst>
                  <a:ext uri="{FF2B5EF4-FFF2-40B4-BE49-F238E27FC236}">
                    <a16:creationId xmlns:a16="http://schemas.microsoft.com/office/drawing/2014/main" id="{86DC0126-D5D7-5538-B157-56B30304FA89}"/>
                  </a:ext>
                </a:extLst>
              </p:cNvPr>
              <p:cNvSpPr/>
              <p:nvPr/>
            </p:nvSpPr>
            <p:spPr>
              <a:xfrm>
                <a:off x="2709634" y="14686511"/>
                <a:ext cx="799464" cy="2191384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3" name="object 59 2">
                <a:extLst>
                  <a:ext uri="{FF2B5EF4-FFF2-40B4-BE49-F238E27FC236}">
                    <a16:creationId xmlns:a16="http://schemas.microsoft.com/office/drawing/2014/main" id="{3939070B-9585-B892-8D36-64AE26F785EF}"/>
                  </a:ext>
                </a:extLst>
              </p:cNvPr>
              <p:cNvSpPr/>
              <p:nvPr/>
            </p:nvSpPr>
            <p:spPr>
              <a:xfrm>
                <a:off x="331872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4" name="object 60 2">
                <a:extLst>
                  <a:ext uri="{FF2B5EF4-FFF2-40B4-BE49-F238E27FC236}">
                    <a16:creationId xmlns:a16="http://schemas.microsoft.com/office/drawing/2014/main" id="{1890B113-13AB-CB5F-061A-F79F70543881}"/>
                  </a:ext>
                </a:extLst>
              </p:cNvPr>
              <p:cNvSpPr/>
              <p:nvPr/>
            </p:nvSpPr>
            <p:spPr>
              <a:xfrm>
                <a:off x="270963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5" name="object 61 2">
                <a:extLst>
                  <a:ext uri="{FF2B5EF4-FFF2-40B4-BE49-F238E27FC236}">
                    <a16:creationId xmlns:a16="http://schemas.microsoft.com/office/drawing/2014/main" id="{09547305-A7A4-9AD6-3560-FCB953E4045B}"/>
                  </a:ext>
                </a:extLst>
              </p:cNvPr>
              <p:cNvSpPr/>
              <p:nvPr/>
            </p:nvSpPr>
            <p:spPr>
              <a:xfrm>
                <a:off x="331872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6" name="object 62 2">
                <a:extLst>
                  <a:ext uri="{FF2B5EF4-FFF2-40B4-BE49-F238E27FC236}">
                    <a16:creationId xmlns:a16="http://schemas.microsoft.com/office/drawing/2014/main" id="{E329AB9B-F35E-2F1E-BD9E-B5829302777A}"/>
                  </a:ext>
                </a:extLst>
              </p:cNvPr>
              <p:cNvSpPr/>
              <p:nvPr/>
            </p:nvSpPr>
            <p:spPr>
              <a:xfrm>
                <a:off x="270963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7" name="object 63 2">
                <a:extLst>
                  <a:ext uri="{FF2B5EF4-FFF2-40B4-BE49-F238E27FC236}">
                    <a16:creationId xmlns:a16="http://schemas.microsoft.com/office/drawing/2014/main" id="{08405328-E6BB-6F0B-5C1D-0944C581874E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8" name="object 64 2">
                <a:extLst>
                  <a:ext uri="{FF2B5EF4-FFF2-40B4-BE49-F238E27FC236}">
                    <a16:creationId xmlns:a16="http://schemas.microsoft.com/office/drawing/2014/main" id="{8CCD89CC-9255-CC6C-01A5-630B0845DD6A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09" name="object 65 2">
                <a:extLst>
                  <a:ext uri="{FF2B5EF4-FFF2-40B4-BE49-F238E27FC236}">
                    <a16:creationId xmlns:a16="http://schemas.microsoft.com/office/drawing/2014/main" id="{B80EBC85-5C04-B193-7C32-2C7989958BD8}"/>
                  </a:ext>
                </a:extLst>
              </p:cNvPr>
              <p:cNvSpPr/>
              <p:nvPr/>
            </p:nvSpPr>
            <p:spPr>
              <a:xfrm>
                <a:off x="289948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0" name="object 66 2">
                <a:extLst>
                  <a:ext uri="{FF2B5EF4-FFF2-40B4-BE49-F238E27FC236}">
                    <a16:creationId xmlns:a16="http://schemas.microsoft.com/office/drawing/2014/main" id="{D939ACF4-4EE3-000A-CFAD-52A98AB5EAC1}"/>
                  </a:ext>
                </a:extLst>
              </p:cNvPr>
              <p:cNvSpPr/>
              <p:nvPr/>
            </p:nvSpPr>
            <p:spPr>
              <a:xfrm>
                <a:off x="270963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1" name="object 67 2">
                <a:extLst>
                  <a:ext uri="{FF2B5EF4-FFF2-40B4-BE49-F238E27FC236}">
                    <a16:creationId xmlns:a16="http://schemas.microsoft.com/office/drawing/2014/main" id="{61AF4DE1-20E6-2B5A-1AAF-9480794B9BFE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2" name="object 68 2">
                <a:extLst>
                  <a:ext uri="{FF2B5EF4-FFF2-40B4-BE49-F238E27FC236}">
                    <a16:creationId xmlns:a16="http://schemas.microsoft.com/office/drawing/2014/main" id="{36F64C0B-14C1-0B24-798A-7AF9E44EECA3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3" name="object 69 2">
                <a:extLst>
                  <a:ext uri="{FF2B5EF4-FFF2-40B4-BE49-F238E27FC236}">
                    <a16:creationId xmlns:a16="http://schemas.microsoft.com/office/drawing/2014/main" id="{35F210A8-E293-46BC-5B12-291F70BFB465}"/>
                  </a:ext>
                </a:extLst>
              </p:cNvPr>
              <p:cNvSpPr/>
              <p:nvPr/>
            </p:nvSpPr>
            <p:spPr>
              <a:xfrm>
                <a:off x="363514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4" name="object 70 2">
                <a:extLst>
                  <a:ext uri="{FF2B5EF4-FFF2-40B4-BE49-F238E27FC236}">
                    <a16:creationId xmlns:a16="http://schemas.microsoft.com/office/drawing/2014/main" id="{FF174DCD-AE2C-CE07-8FEB-C1221DDDFF43}"/>
                  </a:ext>
                </a:extLst>
              </p:cNvPr>
              <p:cNvSpPr/>
              <p:nvPr/>
            </p:nvSpPr>
            <p:spPr>
              <a:xfrm>
                <a:off x="302605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5" name="object 71 2">
                <a:extLst>
                  <a:ext uri="{FF2B5EF4-FFF2-40B4-BE49-F238E27FC236}">
                    <a16:creationId xmlns:a16="http://schemas.microsoft.com/office/drawing/2014/main" id="{A4071EED-9A3E-07E2-04B4-D7E89817E5C0}"/>
                  </a:ext>
                </a:extLst>
              </p:cNvPr>
              <p:cNvSpPr/>
              <p:nvPr/>
            </p:nvSpPr>
            <p:spPr>
              <a:xfrm>
                <a:off x="363514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6" name="object 72 2">
                <a:extLst>
                  <a:ext uri="{FF2B5EF4-FFF2-40B4-BE49-F238E27FC236}">
                    <a16:creationId xmlns:a16="http://schemas.microsoft.com/office/drawing/2014/main" id="{E9DA805D-09B1-A3BF-2F20-8CA1FC81CF2E}"/>
                  </a:ext>
                </a:extLst>
              </p:cNvPr>
              <p:cNvSpPr/>
              <p:nvPr/>
            </p:nvSpPr>
            <p:spPr>
              <a:xfrm>
                <a:off x="302605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7" name="object 73 2">
                <a:extLst>
                  <a:ext uri="{FF2B5EF4-FFF2-40B4-BE49-F238E27FC236}">
                    <a16:creationId xmlns:a16="http://schemas.microsoft.com/office/drawing/2014/main" id="{EF292CD5-4D9C-D61E-8831-C3C01781B78B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solidFill>
                <a:srgbClr val="FFAA54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418" name="object 74 2">
                <a:extLst>
                  <a:ext uri="{FF2B5EF4-FFF2-40B4-BE49-F238E27FC236}">
                    <a16:creationId xmlns:a16="http://schemas.microsoft.com/office/drawing/2014/main" id="{C7EE60D1-2290-579B-D216-E49E86B7F58E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19" name="object 75 2">
                <a:extLst>
                  <a:ext uri="{FF2B5EF4-FFF2-40B4-BE49-F238E27FC236}">
                    <a16:creationId xmlns:a16="http://schemas.microsoft.com/office/drawing/2014/main" id="{2AF20272-D7E6-ACC5-E764-35C9484B8FA9}"/>
                  </a:ext>
                </a:extLst>
              </p:cNvPr>
              <p:cNvSpPr/>
              <p:nvPr/>
            </p:nvSpPr>
            <p:spPr>
              <a:xfrm>
                <a:off x="321590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20" name="object 76 2">
                <a:extLst>
                  <a:ext uri="{FF2B5EF4-FFF2-40B4-BE49-F238E27FC236}">
                    <a16:creationId xmlns:a16="http://schemas.microsoft.com/office/drawing/2014/main" id="{DEA707C4-8D73-EE7A-3DEA-7A307B9EEE3A}"/>
                  </a:ext>
                </a:extLst>
              </p:cNvPr>
              <p:cNvSpPr/>
              <p:nvPr/>
            </p:nvSpPr>
            <p:spPr>
              <a:xfrm>
                <a:off x="302605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grpSp>
          <p:nvGrpSpPr>
            <p:cNvPr id="380" name="sagpool">
              <a:extLst>
                <a:ext uri="{FF2B5EF4-FFF2-40B4-BE49-F238E27FC236}">
                  <a16:creationId xmlns:a16="http://schemas.microsoft.com/office/drawing/2014/main" id="{C8D27F18-600B-E060-BF9B-21ABB1A21C40}"/>
                </a:ext>
              </a:extLst>
            </p:cNvPr>
            <p:cNvGrpSpPr/>
            <p:nvPr/>
          </p:nvGrpSpPr>
          <p:grpSpPr>
            <a:xfrm>
              <a:off x="3805333" y="2429128"/>
              <a:ext cx="213801" cy="668128"/>
              <a:chOff x="4033627" y="15063889"/>
              <a:chExt cx="496570" cy="1319530"/>
            </a:xfrm>
          </p:grpSpPr>
          <p:sp>
            <p:nvSpPr>
              <p:cNvPr id="381" name="object 78 2">
                <a:extLst>
                  <a:ext uri="{FF2B5EF4-FFF2-40B4-BE49-F238E27FC236}">
                    <a16:creationId xmlns:a16="http://schemas.microsoft.com/office/drawing/2014/main" id="{7E1FF48E-41DE-05AA-CB4D-2012F4A732F3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492019" y="0"/>
                    </a:moveTo>
                    <a:lnTo>
                      <a:pt x="365459" y="0"/>
                    </a:ln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lnTo>
                      <a:pt x="492019" y="0"/>
                    </a:lnTo>
                    <a:close/>
                  </a:path>
                </a:pathLst>
              </a:custGeom>
              <a:solidFill>
                <a:srgbClr val="89443A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82" name="object 79 2">
                <a:extLst>
                  <a:ext uri="{FF2B5EF4-FFF2-40B4-BE49-F238E27FC236}">
                    <a16:creationId xmlns:a16="http://schemas.microsoft.com/office/drawing/2014/main" id="{74BB00D6-0D71-E7E3-6178-0DBDBF3A3198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close/>
                  </a:path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365459" y="0"/>
                    </a:lnTo>
                    <a:lnTo>
                      <a:pt x="492019" y="0"/>
                    </a:lnTo>
                    <a:lnTo>
                      <a:pt x="126571" y="365447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83" name="object 80 2">
                <a:extLst>
                  <a:ext uri="{FF2B5EF4-FFF2-40B4-BE49-F238E27FC236}">
                    <a16:creationId xmlns:a16="http://schemas.microsoft.com/office/drawing/2014/main" id="{F2659F36-E0DC-9A18-F7E7-9FAF042168D5}"/>
                  </a:ext>
                </a:extLst>
              </p:cNvPr>
              <p:cNvSpPr/>
              <p:nvPr/>
            </p:nvSpPr>
            <p:spPr>
              <a:xfrm>
                <a:off x="4401301" y="16015348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126571" y="0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84" name="object 81 2">
                <a:extLst>
                  <a:ext uri="{FF2B5EF4-FFF2-40B4-BE49-F238E27FC236}">
                    <a16:creationId xmlns:a16="http://schemas.microsoft.com/office/drawing/2014/main" id="{1BC7F7CF-8E03-6510-6558-5FA36D918A08}"/>
                  </a:ext>
                </a:extLst>
              </p:cNvPr>
              <p:cNvSpPr/>
              <p:nvPr/>
            </p:nvSpPr>
            <p:spPr>
              <a:xfrm>
                <a:off x="4035854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85" name="object 82 2">
                <a:extLst>
                  <a:ext uri="{FF2B5EF4-FFF2-40B4-BE49-F238E27FC236}">
                    <a16:creationId xmlns:a16="http://schemas.microsoft.com/office/drawing/2014/main" id="{D25E0AC8-10AF-5EDC-9C21-7C953A902AB3}"/>
                  </a:ext>
                </a:extLst>
              </p:cNvPr>
              <p:cNvSpPr/>
              <p:nvPr/>
            </p:nvSpPr>
            <p:spPr>
              <a:xfrm>
                <a:off x="4401306" y="15066106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0"/>
                    </a:moveTo>
                    <a:lnTo>
                      <a:pt x="0" y="949244"/>
                    </a:lnTo>
                  </a:path>
                </a:pathLst>
              </a:custGeom>
              <a:ln w="4442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86" name="object 83 2">
                <a:extLst>
                  <a:ext uri="{FF2B5EF4-FFF2-40B4-BE49-F238E27FC236}">
                    <a16:creationId xmlns:a16="http://schemas.microsoft.com/office/drawing/2014/main" id="{939B0E23-DBAC-E98F-81EB-3ED9A104A043}"/>
                  </a:ext>
                </a:extLst>
              </p:cNvPr>
              <p:cNvSpPr/>
              <p:nvPr/>
            </p:nvSpPr>
            <p:spPr>
              <a:xfrm>
                <a:off x="4035854" y="16380800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0" y="0"/>
                    </a:moveTo>
                    <a:lnTo>
                      <a:pt x="126571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87" name="object 84 2">
                <a:extLst>
                  <a:ext uri="{FF2B5EF4-FFF2-40B4-BE49-F238E27FC236}">
                    <a16:creationId xmlns:a16="http://schemas.microsoft.com/office/drawing/2014/main" id="{C016066C-3EE5-67EC-1512-8AE9E6BFB3E9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365447" y="0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365447" y="949233"/>
                    </a:lnTo>
                    <a:lnTo>
                      <a:pt x="365447" y="0"/>
                    </a:lnTo>
                    <a:close/>
                  </a:path>
                </a:pathLst>
              </a:custGeom>
              <a:solidFill>
                <a:srgbClr val="89443A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88" name="object 85 2">
                <a:extLst>
                  <a:ext uri="{FF2B5EF4-FFF2-40B4-BE49-F238E27FC236}">
                    <a16:creationId xmlns:a16="http://schemas.microsoft.com/office/drawing/2014/main" id="{DF5EB65D-8D20-1EEE-A4E2-5F9E7B3E3803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0" y="365447"/>
                    </a:moveTo>
                    <a:lnTo>
                      <a:pt x="365447" y="0"/>
                    </a:lnTo>
                    <a:lnTo>
                      <a:pt x="365447" y="949233"/>
                    </a:lnTo>
                    <a:lnTo>
                      <a:pt x="0" y="1314692"/>
                    </a:lnTo>
                    <a:lnTo>
                      <a:pt x="0" y="365447"/>
                    </a:lnTo>
                    <a:close/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89" name="object 86 2">
                <a:extLst>
                  <a:ext uri="{FF2B5EF4-FFF2-40B4-BE49-F238E27FC236}">
                    <a16:creationId xmlns:a16="http://schemas.microsoft.com/office/drawing/2014/main" id="{BFEDC3E0-7306-342C-BDC1-500DAD96845C}"/>
                  </a:ext>
                </a:extLst>
              </p:cNvPr>
              <p:cNvSpPr/>
              <p:nvPr/>
            </p:nvSpPr>
            <p:spPr>
              <a:xfrm>
                <a:off x="4162419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90" name="object 87 2">
                <a:extLst>
                  <a:ext uri="{FF2B5EF4-FFF2-40B4-BE49-F238E27FC236}">
                    <a16:creationId xmlns:a16="http://schemas.microsoft.com/office/drawing/2014/main" id="{4B87D2E0-CA69-3DF3-F3CD-935003E92D70}"/>
                  </a:ext>
                </a:extLst>
              </p:cNvPr>
              <p:cNvSpPr/>
              <p:nvPr/>
            </p:nvSpPr>
            <p:spPr>
              <a:xfrm>
                <a:off x="4035854" y="15431555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949244"/>
                    </a:moveTo>
                    <a:lnTo>
                      <a:pt x="0" y="0"/>
                    </a:lnTo>
                  </a:path>
                </a:pathLst>
              </a:custGeom>
              <a:ln w="444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54B9EEE2-DE0C-12E6-058D-DD266B4B06FD}"/>
              </a:ext>
            </a:extLst>
          </p:cNvPr>
          <p:cNvGrpSpPr/>
          <p:nvPr/>
        </p:nvGrpSpPr>
        <p:grpSpPr>
          <a:xfrm>
            <a:off x="7000573" y="2080790"/>
            <a:ext cx="546410" cy="541550"/>
            <a:chOff x="3789002" y="1753695"/>
            <a:chExt cx="546410" cy="541550"/>
          </a:xfrm>
          <a:solidFill>
            <a:schemeClr val="bg1">
              <a:lumMod val="75000"/>
              <a:alpha val="10000"/>
            </a:schemeClr>
          </a:solidFill>
        </p:grpSpPr>
        <p:grpSp>
          <p:nvGrpSpPr>
            <p:cNvPr id="422" name="attconv">
              <a:extLst>
                <a:ext uri="{FF2B5EF4-FFF2-40B4-BE49-F238E27FC236}">
                  <a16:creationId xmlns:a16="http://schemas.microsoft.com/office/drawing/2014/main" id="{D90E8B24-46C6-413E-3642-30A05A1ED57B}"/>
                </a:ext>
              </a:extLst>
            </p:cNvPr>
            <p:cNvGrpSpPr/>
            <p:nvPr/>
          </p:nvGrpSpPr>
          <p:grpSpPr>
            <a:xfrm>
              <a:off x="3789002" y="1753695"/>
              <a:ext cx="324010" cy="541550"/>
              <a:chOff x="2393214" y="14686509"/>
              <a:chExt cx="1432305" cy="2191673"/>
            </a:xfrm>
            <a:grpFill/>
          </p:grpSpPr>
          <p:sp>
            <p:nvSpPr>
              <p:cNvPr id="434" name="object 47 3">
                <a:extLst>
                  <a:ext uri="{FF2B5EF4-FFF2-40B4-BE49-F238E27FC236}">
                    <a16:creationId xmlns:a16="http://schemas.microsoft.com/office/drawing/2014/main" id="{BB2577EA-8AF5-A9D3-FD53-37DC772D30F8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435" name="object 48 3">
                <a:extLst>
                  <a:ext uri="{FF2B5EF4-FFF2-40B4-BE49-F238E27FC236}">
                    <a16:creationId xmlns:a16="http://schemas.microsoft.com/office/drawing/2014/main" id="{E9D078CC-13A0-0CE9-92D3-42286866799A}"/>
                  </a:ext>
                </a:extLst>
              </p:cNvPr>
              <p:cNvSpPr/>
              <p:nvPr/>
            </p:nvSpPr>
            <p:spPr>
              <a:xfrm>
                <a:off x="239321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36" name="object 49 3">
                <a:extLst>
                  <a:ext uri="{FF2B5EF4-FFF2-40B4-BE49-F238E27FC236}">
                    <a16:creationId xmlns:a16="http://schemas.microsoft.com/office/drawing/2014/main" id="{3B899419-BF1C-53E9-F5F3-5CC902975BB6}"/>
                  </a:ext>
                </a:extLst>
              </p:cNvPr>
              <p:cNvSpPr/>
              <p:nvPr/>
            </p:nvSpPr>
            <p:spPr>
              <a:xfrm>
                <a:off x="300230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37" name="object 50 3">
                <a:extLst>
                  <a:ext uri="{FF2B5EF4-FFF2-40B4-BE49-F238E27FC236}">
                    <a16:creationId xmlns:a16="http://schemas.microsoft.com/office/drawing/2014/main" id="{8D033AA6-A1B7-CA41-CC31-F4887EAF50DE}"/>
                  </a:ext>
                </a:extLst>
              </p:cNvPr>
              <p:cNvSpPr/>
              <p:nvPr/>
            </p:nvSpPr>
            <p:spPr>
              <a:xfrm>
                <a:off x="239321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38" name="object 51 3">
                <a:extLst>
                  <a:ext uri="{FF2B5EF4-FFF2-40B4-BE49-F238E27FC236}">
                    <a16:creationId xmlns:a16="http://schemas.microsoft.com/office/drawing/2014/main" id="{D684FF7E-1CBF-DACC-A633-866F5100C153}"/>
                  </a:ext>
                </a:extLst>
              </p:cNvPr>
              <p:cNvSpPr/>
              <p:nvPr/>
            </p:nvSpPr>
            <p:spPr>
              <a:xfrm>
                <a:off x="300230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39" name="object 52 3">
                <a:extLst>
                  <a:ext uri="{FF2B5EF4-FFF2-40B4-BE49-F238E27FC236}">
                    <a16:creationId xmlns:a16="http://schemas.microsoft.com/office/drawing/2014/main" id="{5CBFE627-5543-CD69-C083-00E7B0503FE9}"/>
                  </a:ext>
                </a:extLst>
              </p:cNvPr>
              <p:cNvSpPr/>
              <p:nvPr/>
            </p:nvSpPr>
            <p:spPr>
              <a:xfrm>
                <a:off x="2393216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0" name="object 53 3">
                <a:extLst>
                  <a:ext uri="{FF2B5EF4-FFF2-40B4-BE49-F238E27FC236}">
                    <a16:creationId xmlns:a16="http://schemas.microsoft.com/office/drawing/2014/main" id="{9B8018A1-D9F9-E85F-CF31-E559502FFC89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441" name="object 54 3">
                <a:extLst>
                  <a:ext uri="{FF2B5EF4-FFF2-40B4-BE49-F238E27FC236}">
                    <a16:creationId xmlns:a16="http://schemas.microsoft.com/office/drawing/2014/main" id="{9048BE78-5FD0-6333-7BC7-BD97E2671508}"/>
                  </a:ext>
                </a:extLst>
              </p:cNvPr>
              <p:cNvSpPr/>
              <p:nvPr/>
            </p:nvSpPr>
            <p:spPr>
              <a:xfrm>
                <a:off x="2583065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2" name="object 55 3">
                <a:extLst>
                  <a:ext uri="{FF2B5EF4-FFF2-40B4-BE49-F238E27FC236}">
                    <a16:creationId xmlns:a16="http://schemas.microsoft.com/office/drawing/2014/main" id="{79E38A8B-737E-C47F-17C7-67101F91D4AF}"/>
                  </a:ext>
                </a:extLst>
              </p:cNvPr>
              <p:cNvSpPr/>
              <p:nvPr/>
            </p:nvSpPr>
            <p:spPr>
              <a:xfrm>
                <a:off x="2583065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3" name="object 56 3">
                <a:extLst>
                  <a:ext uri="{FF2B5EF4-FFF2-40B4-BE49-F238E27FC236}">
                    <a16:creationId xmlns:a16="http://schemas.microsoft.com/office/drawing/2014/main" id="{7697603B-EF98-9746-1753-C1FA0B568E23}"/>
                  </a:ext>
                </a:extLst>
              </p:cNvPr>
              <p:cNvSpPr/>
              <p:nvPr/>
            </p:nvSpPr>
            <p:spPr>
              <a:xfrm>
                <a:off x="2393216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4" name="object 57 3">
                <a:extLst>
                  <a:ext uri="{FF2B5EF4-FFF2-40B4-BE49-F238E27FC236}">
                    <a16:creationId xmlns:a16="http://schemas.microsoft.com/office/drawing/2014/main" id="{4E9610EB-7B1B-A693-8A7F-454456FB0B08}"/>
                  </a:ext>
                </a:extLst>
              </p:cNvPr>
              <p:cNvSpPr/>
              <p:nvPr/>
            </p:nvSpPr>
            <p:spPr>
              <a:xfrm>
                <a:off x="270963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5" name="object 58 3">
                <a:extLst>
                  <a:ext uri="{FF2B5EF4-FFF2-40B4-BE49-F238E27FC236}">
                    <a16:creationId xmlns:a16="http://schemas.microsoft.com/office/drawing/2014/main" id="{1CEC476C-DB42-5856-98B0-FF93D844AB13}"/>
                  </a:ext>
                </a:extLst>
              </p:cNvPr>
              <p:cNvSpPr/>
              <p:nvPr/>
            </p:nvSpPr>
            <p:spPr>
              <a:xfrm>
                <a:off x="2709634" y="14686511"/>
                <a:ext cx="799464" cy="2191384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6" name="object 59 3">
                <a:extLst>
                  <a:ext uri="{FF2B5EF4-FFF2-40B4-BE49-F238E27FC236}">
                    <a16:creationId xmlns:a16="http://schemas.microsoft.com/office/drawing/2014/main" id="{F3FC84A2-4A11-370E-29DC-74FC502E17C2}"/>
                  </a:ext>
                </a:extLst>
              </p:cNvPr>
              <p:cNvSpPr/>
              <p:nvPr/>
            </p:nvSpPr>
            <p:spPr>
              <a:xfrm>
                <a:off x="331872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7" name="object 60 3">
                <a:extLst>
                  <a:ext uri="{FF2B5EF4-FFF2-40B4-BE49-F238E27FC236}">
                    <a16:creationId xmlns:a16="http://schemas.microsoft.com/office/drawing/2014/main" id="{7BE5C910-1291-D557-D245-1FDD07DC9EC6}"/>
                  </a:ext>
                </a:extLst>
              </p:cNvPr>
              <p:cNvSpPr/>
              <p:nvPr/>
            </p:nvSpPr>
            <p:spPr>
              <a:xfrm>
                <a:off x="270963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8" name="object 61 3">
                <a:extLst>
                  <a:ext uri="{FF2B5EF4-FFF2-40B4-BE49-F238E27FC236}">
                    <a16:creationId xmlns:a16="http://schemas.microsoft.com/office/drawing/2014/main" id="{D708050B-3055-E88E-F3B8-5C74B1233361}"/>
                  </a:ext>
                </a:extLst>
              </p:cNvPr>
              <p:cNvSpPr/>
              <p:nvPr/>
            </p:nvSpPr>
            <p:spPr>
              <a:xfrm>
                <a:off x="331872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49" name="object 62 3">
                <a:extLst>
                  <a:ext uri="{FF2B5EF4-FFF2-40B4-BE49-F238E27FC236}">
                    <a16:creationId xmlns:a16="http://schemas.microsoft.com/office/drawing/2014/main" id="{813DAF6A-BA55-2542-0339-0C4ED145D2E8}"/>
                  </a:ext>
                </a:extLst>
              </p:cNvPr>
              <p:cNvSpPr/>
              <p:nvPr/>
            </p:nvSpPr>
            <p:spPr>
              <a:xfrm>
                <a:off x="270963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0" name="object 63 3">
                <a:extLst>
                  <a:ext uri="{FF2B5EF4-FFF2-40B4-BE49-F238E27FC236}">
                    <a16:creationId xmlns:a16="http://schemas.microsoft.com/office/drawing/2014/main" id="{CD4C78C6-D561-90D8-2050-515497F5AC5F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1" name="object 64 3">
                <a:extLst>
                  <a:ext uri="{FF2B5EF4-FFF2-40B4-BE49-F238E27FC236}">
                    <a16:creationId xmlns:a16="http://schemas.microsoft.com/office/drawing/2014/main" id="{4AA2E3A4-BC9D-6808-4198-6EF5FDF11EB5}"/>
                  </a:ext>
                </a:extLst>
              </p:cNvPr>
              <p:cNvSpPr/>
              <p:nvPr/>
            </p:nvSpPr>
            <p:spPr>
              <a:xfrm>
                <a:off x="289948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2" name="object 65 3">
                <a:extLst>
                  <a:ext uri="{FF2B5EF4-FFF2-40B4-BE49-F238E27FC236}">
                    <a16:creationId xmlns:a16="http://schemas.microsoft.com/office/drawing/2014/main" id="{D3A3ADEB-D4B1-D00B-9352-B4B578025F61}"/>
                  </a:ext>
                </a:extLst>
              </p:cNvPr>
              <p:cNvSpPr/>
              <p:nvPr/>
            </p:nvSpPr>
            <p:spPr>
              <a:xfrm>
                <a:off x="289948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3" name="object 66 3">
                <a:extLst>
                  <a:ext uri="{FF2B5EF4-FFF2-40B4-BE49-F238E27FC236}">
                    <a16:creationId xmlns:a16="http://schemas.microsoft.com/office/drawing/2014/main" id="{FDB39361-B8DD-A705-828F-2FEA95B6CE90}"/>
                  </a:ext>
                </a:extLst>
              </p:cNvPr>
              <p:cNvSpPr/>
              <p:nvPr/>
            </p:nvSpPr>
            <p:spPr>
              <a:xfrm>
                <a:off x="270963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4" name="object 67 3">
                <a:extLst>
                  <a:ext uri="{FF2B5EF4-FFF2-40B4-BE49-F238E27FC236}">
                    <a16:creationId xmlns:a16="http://schemas.microsoft.com/office/drawing/2014/main" id="{07027B0B-6ED8-2A0F-040E-2B8663DED7C7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798942" y="0"/>
                    </a:moveTo>
                    <a:lnTo>
                      <a:pt x="609091" y="0"/>
                    </a:lnTo>
                    <a:lnTo>
                      <a:pt x="0" y="609091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1"/>
                    </a:lnTo>
                    <a:lnTo>
                      <a:pt x="798942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5" name="object 68 3">
                <a:extLst>
                  <a:ext uri="{FF2B5EF4-FFF2-40B4-BE49-F238E27FC236}">
                    <a16:creationId xmlns:a16="http://schemas.microsoft.com/office/drawing/2014/main" id="{2A16F91E-E55B-AE23-FA78-CD56326F25C3}"/>
                  </a:ext>
                </a:extLst>
              </p:cNvPr>
              <p:cNvSpPr/>
              <p:nvPr/>
            </p:nvSpPr>
            <p:spPr>
              <a:xfrm>
                <a:off x="3026054" y="14686509"/>
                <a:ext cx="799465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189851" y="2191158"/>
                    </a:lnTo>
                    <a:lnTo>
                      <a:pt x="189851" y="609090"/>
                    </a:lnTo>
                    <a:close/>
                  </a:path>
                  <a:path w="799464" h="2191384">
                    <a:moveTo>
                      <a:pt x="189851" y="609090"/>
                    </a:moveTo>
                    <a:lnTo>
                      <a:pt x="0" y="609090"/>
                    </a:lnTo>
                    <a:lnTo>
                      <a:pt x="609090" y="0"/>
                    </a:lnTo>
                    <a:lnTo>
                      <a:pt x="798942" y="0"/>
                    </a:lnTo>
                    <a:lnTo>
                      <a:pt x="189851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6" name="object 69 3">
                <a:extLst>
                  <a:ext uri="{FF2B5EF4-FFF2-40B4-BE49-F238E27FC236}">
                    <a16:creationId xmlns:a16="http://schemas.microsoft.com/office/drawing/2014/main" id="{469D0ABD-CE01-298D-0909-7A0DD81C385B}"/>
                  </a:ext>
                </a:extLst>
              </p:cNvPr>
              <p:cNvSpPr/>
              <p:nvPr/>
            </p:nvSpPr>
            <p:spPr>
              <a:xfrm>
                <a:off x="3635143" y="16268584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189851" y="0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7" name="object 70 3">
                <a:extLst>
                  <a:ext uri="{FF2B5EF4-FFF2-40B4-BE49-F238E27FC236}">
                    <a16:creationId xmlns:a16="http://schemas.microsoft.com/office/drawing/2014/main" id="{D5048E91-BB9E-42DB-EBD9-8DCCF4AD0AC5}"/>
                  </a:ext>
                </a:extLst>
              </p:cNvPr>
              <p:cNvSpPr/>
              <p:nvPr/>
            </p:nvSpPr>
            <p:spPr>
              <a:xfrm>
                <a:off x="3026057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8" name="object 71 3">
                <a:extLst>
                  <a:ext uri="{FF2B5EF4-FFF2-40B4-BE49-F238E27FC236}">
                    <a16:creationId xmlns:a16="http://schemas.microsoft.com/office/drawing/2014/main" id="{2AB47E7F-558E-BA19-7CBA-2A9608018ABC}"/>
                  </a:ext>
                </a:extLst>
              </p:cNvPr>
              <p:cNvSpPr/>
              <p:nvPr/>
            </p:nvSpPr>
            <p:spPr>
              <a:xfrm>
                <a:off x="3635145" y="14686511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0"/>
                    </a:moveTo>
                    <a:lnTo>
                      <a:pt x="0" y="1582067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9" name="object 72 3">
                <a:extLst>
                  <a:ext uri="{FF2B5EF4-FFF2-40B4-BE49-F238E27FC236}">
                    <a16:creationId xmlns:a16="http://schemas.microsoft.com/office/drawing/2014/main" id="{DDEE1572-E990-C1C1-2F23-D3E68CCB62E4}"/>
                  </a:ext>
                </a:extLst>
              </p:cNvPr>
              <p:cNvSpPr/>
              <p:nvPr/>
            </p:nvSpPr>
            <p:spPr>
              <a:xfrm>
                <a:off x="3026057" y="16877673"/>
                <a:ext cx="1898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9864">
                    <a:moveTo>
                      <a:pt x="0" y="0"/>
                    </a:moveTo>
                    <a:lnTo>
                      <a:pt x="189851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60" name="object 73 3">
                <a:extLst>
                  <a:ext uri="{FF2B5EF4-FFF2-40B4-BE49-F238E27FC236}">
                    <a16:creationId xmlns:a16="http://schemas.microsoft.com/office/drawing/2014/main" id="{796C9815-9690-DC1B-059F-9BDE782DC063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609090" y="0"/>
                    </a:moveTo>
                    <a:lnTo>
                      <a:pt x="0" y="609090"/>
                    </a:lnTo>
                    <a:lnTo>
                      <a:pt x="0" y="2191158"/>
                    </a:lnTo>
                    <a:lnTo>
                      <a:pt x="609090" y="1582078"/>
                    </a:lnTo>
                    <a:lnTo>
                      <a:pt x="60909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461" name="object 74 3">
                <a:extLst>
                  <a:ext uri="{FF2B5EF4-FFF2-40B4-BE49-F238E27FC236}">
                    <a16:creationId xmlns:a16="http://schemas.microsoft.com/office/drawing/2014/main" id="{FA4538EB-1BEF-368A-5365-1CF46D4D02F5}"/>
                  </a:ext>
                </a:extLst>
              </p:cNvPr>
              <p:cNvSpPr/>
              <p:nvPr/>
            </p:nvSpPr>
            <p:spPr>
              <a:xfrm>
                <a:off x="3215906" y="14686509"/>
                <a:ext cx="609600" cy="2191385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2191384">
                    <a:moveTo>
                      <a:pt x="0" y="609090"/>
                    </a:moveTo>
                    <a:lnTo>
                      <a:pt x="609090" y="0"/>
                    </a:lnTo>
                    <a:lnTo>
                      <a:pt x="609090" y="1582078"/>
                    </a:lnTo>
                    <a:lnTo>
                      <a:pt x="0" y="2191158"/>
                    </a:lnTo>
                    <a:lnTo>
                      <a:pt x="0" y="609090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62" name="object 75 3">
                <a:extLst>
                  <a:ext uri="{FF2B5EF4-FFF2-40B4-BE49-F238E27FC236}">
                    <a16:creationId xmlns:a16="http://schemas.microsoft.com/office/drawing/2014/main" id="{7E146D5C-1AE5-1F5B-9D1E-EEE602A344D1}"/>
                  </a:ext>
                </a:extLst>
              </p:cNvPr>
              <p:cNvSpPr/>
              <p:nvPr/>
            </p:nvSpPr>
            <p:spPr>
              <a:xfrm>
                <a:off x="3215906" y="16268582"/>
                <a:ext cx="609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609600">
                    <a:moveTo>
                      <a:pt x="0" y="609090"/>
                    </a:moveTo>
                    <a:lnTo>
                      <a:pt x="60909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63" name="object 76 3">
                <a:extLst>
                  <a:ext uri="{FF2B5EF4-FFF2-40B4-BE49-F238E27FC236}">
                    <a16:creationId xmlns:a16="http://schemas.microsoft.com/office/drawing/2014/main" id="{1BF026C0-2C31-BE6D-78D7-312180CDEB0B}"/>
                  </a:ext>
                </a:extLst>
              </p:cNvPr>
              <p:cNvSpPr/>
              <p:nvPr/>
            </p:nvSpPr>
            <p:spPr>
              <a:xfrm>
                <a:off x="3026057" y="15295606"/>
                <a:ext cx="0" cy="1582420"/>
              </a:xfrm>
              <a:custGeom>
                <a:avLst/>
                <a:gdLst/>
                <a:ahLst/>
                <a:cxnLst/>
                <a:rect l="l" t="t" r="r" b="b"/>
                <a:pathLst>
                  <a:path h="1582419">
                    <a:moveTo>
                      <a:pt x="0" y="1582067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grpSp>
          <p:nvGrpSpPr>
            <p:cNvPr id="423" name="sagpool">
              <a:extLst>
                <a:ext uri="{FF2B5EF4-FFF2-40B4-BE49-F238E27FC236}">
                  <a16:creationId xmlns:a16="http://schemas.microsoft.com/office/drawing/2014/main" id="{532F56C4-0B8D-62BF-AC31-245F94C59C97}"/>
                </a:ext>
              </a:extLst>
            </p:cNvPr>
            <p:cNvGrpSpPr/>
            <p:nvPr/>
          </p:nvGrpSpPr>
          <p:grpSpPr>
            <a:xfrm>
              <a:off x="4190999" y="1791974"/>
              <a:ext cx="144413" cy="451291"/>
              <a:chOff x="4033627" y="15063889"/>
              <a:chExt cx="496570" cy="1319530"/>
            </a:xfrm>
            <a:grpFill/>
          </p:grpSpPr>
          <p:sp>
            <p:nvSpPr>
              <p:cNvPr id="424" name="object 78 3">
                <a:extLst>
                  <a:ext uri="{FF2B5EF4-FFF2-40B4-BE49-F238E27FC236}">
                    <a16:creationId xmlns:a16="http://schemas.microsoft.com/office/drawing/2014/main" id="{4902F9D3-986C-5719-D296-2CDCE38574A2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492019" y="0"/>
                    </a:moveTo>
                    <a:lnTo>
                      <a:pt x="365459" y="0"/>
                    </a:ln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lnTo>
                      <a:pt x="492019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25" name="object 79 3">
                <a:extLst>
                  <a:ext uri="{FF2B5EF4-FFF2-40B4-BE49-F238E27FC236}">
                    <a16:creationId xmlns:a16="http://schemas.microsoft.com/office/drawing/2014/main" id="{246D9F38-CA8B-668D-CEB2-26BE9D7941A2}"/>
                  </a:ext>
                </a:extLst>
              </p:cNvPr>
              <p:cNvSpPr/>
              <p:nvPr/>
            </p:nvSpPr>
            <p:spPr>
              <a:xfrm>
                <a:off x="4035848" y="15066111"/>
                <a:ext cx="492125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126571" y="1314692"/>
                    </a:lnTo>
                    <a:lnTo>
                      <a:pt x="126571" y="365447"/>
                    </a:lnTo>
                    <a:close/>
                  </a:path>
                  <a:path w="492125" h="1315084">
                    <a:moveTo>
                      <a:pt x="126571" y="365447"/>
                    </a:moveTo>
                    <a:lnTo>
                      <a:pt x="0" y="365447"/>
                    </a:lnTo>
                    <a:lnTo>
                      <a:pt x="365459" y="0"/>
                    </a:lnTo>
                    <a:lnTo>
                      <a:pt x="492019" y="0"/>
                    </a:lnTo>
                    <a:lnTo>
                      <a:pt x="126571" y="365447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26" name="object 80 3">
                <a:extLst>
                  <a:ext uri="{FF2B5EF4-FFF2-40B4-BE49-F238E27FC236}">
                    <a16:creationId xmlns:a16="http://schemas.microsoft.com/office/drawing/2014/main" id="{8746E81E-6C34-3BDF-C4AC-30584334D0E7}"/>
                  </a:ext>
                </a:extLst>
              </p:cNvPr>
              <p:cNvSpPr/>
              <p:nvPr/>
            </p:nvSpPr>
            <p:spPr>
              <a:xfrm>
                <a:off x="4401301" y="16015348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126571" y="0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27" name="object 81 3">
                <a:extLst>
                  <a:ext uri="{FF2B5EF4-FFF2-40B4-BE49-F238E27FC236}">
                    <a16:creationId xmlns:a16="http://schemas.microsoft.com/office/drawing/2014/main" id="{2F74A1E6-B901-C979-4852-385950B9EECA}"/>
                  </a:ext>
                </a:extLst>
              </p:cNvPr>
              <p:cNvSpPr/>
              <p:nvPr/>
            </p:nvSpPr>
            <p:spPr>
              <a:xfrm>
                <a:off x="4035854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28" name="object 82 3">
                <a:extLst>
                  <a:ext uri="{FF2B5EF4-FFF2-40B4-BE49-F238E27FC236}">
                    <a16:creationId xmlns:a16="http://schemas.microsoft.com/office/drawing/2014/main" id="{4B1DBCA5-180C-44B7-EB86-FF6552225D2D}"/>
                  </a:ext>
                </a:extLst>
              </p:cNvPr>
              <p:cNvSpPr/>
              <p:nvPr/>
            </p:nvSpPr>
            <p:spPr>
              <a:xfrm>
                <a:off x="4401306" y="15066106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0"/>
                    </a:moveTo>
                    <a:lnTo>
                      <a:pt x="0" y="949244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29" name="object 83 3">
                <a:extLst>
                  <a:ext uri="{FF2B5EF4-FFF2-40B4-BE49-F238E27FC236}">
                    <a16:creationId xmlns:a16="http://schemas.microsoft.com/office/drawing/2014/main" id="{9E236803-DBDE-396B-29A8-A25C68E949F2}"/>
                  </a:ext>
                </a:extLst>
              </p:cNvPr>
              <p:cNvSpPr/>
              <p:nvPr/>
            </p:nvSpPr>
            <p:spPr>
              <a:xfrm>
                <a:off x="4035854" y="16380800"/>
                <a:ext cx="127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000">
                    <a:moveTo>
                      <a:pt x="0" y="0"/>
                    </a:moveTo>
                    <a:lnTo>
                      <a:pt x="126571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30" name="object 84 3">
                <a:extLst>
                  <a:ext uri="{FF2B5EF4-FFF2-40B4-BE49-F238E27FC236}">
                    <a16:creationId xmlns:a16="http://schemas.microsoft.com/office/drawing/2014/main" id="{D1B33662-15FB-1781-0FB5-2CFB0BA2B202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365447" y="0"/>
                    </a:moveTo>
                    <a:lnTo>
                      <a:pt x="0" y="365447"/>
                    </a:lnTo>
                    <a:lnTo>
                      <a:pt x="0" y="1314692"/>
                    </a:lnTo>
                    <a:lnTo>
                      <a:pt x="365447" y="949233"/>
                    </a:lnTo>
                    <a:lnTo>
                      <a:pt x="365447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sp>
            <p:nvSpPr>
              <p:cNvPr id="431" name="object 85 3">
                <a:extLst>
                  <a:ext uri="{FF2B5EF4-FFF2-40B4-BE49-F238E27FC236}">
                    <a16:creationId xmlns:a16="http://schemas.microsoft.com/office/drawing/2014/main" id="{722635EA-CBFA-3060-2FDA-47A414E5CE78}"/>
                  </a:ext>
                </a:extLst>
              </p:cNvPr>
              <p:cNvSpPr/>
              <p:nvPr/>
            </p:nvSpPr>
            <p:spPr>
              <a:xfrm>
                <a:off x="4162419" y="15066111"/>
                <a:ext cx="365760" cy="1315085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1315084">
                    <a:moveTo>
                      <a:pt x="0" y="365447"/>
                    </a:moveTo>
                    <a:lnTo>
                      <a:pt x="365447" y="0"/>
                    </a:lnTo>
                    <a:lnTo>
                      <a:pt x="365447" y="949233"/>
                    </a:lnTo>
                    <a:lnTo>
                      <a:pt x="0" y="1314692"/>
                    </a:lnTo>
                    <a:lnTo>
                      <a:pt x="0" y="365447"/>
                    </a:lnTo>
                    <a:close/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32" name="object 86 3">
                <a:extLst>
                  <a:ext uri="{FF2B5EF4-FFF2-40B4-BE49-F238E27FC236}">
                    <a16:creationId xmlns:a16="http://schemas.microsoft.com/office/drawing/2014/main" id="{A5F7A283-C9EA-4E56-B3A1-6B51FDFC13CA}"/>
                  </a:ext>
                </a:extLst>
              </p:cNvPr>
              <p:cNvSpPr/>
              <p:nvPr/>
            </p:nvSpPr>
            <p:spPr>
              <a:xfrm>
                <a:off x="4162419" y="16015352"/>
                <a:ext cx="36576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365759">
                    <a:moveTo>
                      <a:pt x="0" y="365447"/>
                    </a:moveTo>
                    <a:lnTo>
                      <a:pt x="365447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33" name="object 87 3">
                <a:extLst>
                  <a:ext uri="{FF2B5EF4-FFF2-40B4-BE49-F238E27FC236}">
                    <a16:creationId xmlns:a16="http://schemas.microsoft.com/office/drawing/2014/main" id="{85CB2342-3C9C-6A88-9177-A78749333CDA}"/>
                  </a:ext>
                </a:extLst>
              </p:cNvPr>
              <p:cNvSpPr/>
              <p:nvPr/>
            </p:nvSpPr>
            <p:spPr>
              <a:xfrm>
                <a:off x="4035854" y="15431555"/>
                <a:ext cx="0" cy="949325"/>
              </a:xfrm>
              <a:custGeom>
                <a:avLst/>
                <a:gdLst/>
                <a:ahLst/>
                <a:cxnLst/>
                <a:rect l="l" t="t" r="r" b="b"/>
                <a:pathLst>
                  <a:path h="949325">
                    <a:moveTo>
                      <a:pt x="0" y="949244"/>
                    </a:moveTo>
                    <a:lnTo>
                      <a:pt x="0" y="0"/>
                    </a:lnTo>
                  </a:path>
                </a:pathLst>
              </a:custGeom>
              <a:grpFill/>
              <a:ln w="4442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object 7 2">
                <a:extLst>
                  <a:ext uri="{FF2B5EF4-FFF2-40B4-BE49-F238E27FC236}">
                    <a16:creationId xmlns:a16="http://schemas.microsoft.com/office/drawing/2014/main" id="{4BADEC99-6192-83BD-A949-EFDE9C70E909}"/>
                  </a:ext>
                </a:extLst>
              </p:cNvPr>
              <p:cNvSpPr txBox="1"/>
              <p:nvPr/>
            </p:nvSpPr>
            <p:spPr>
              <a:xfrm>
                <a:off x="5170245" y="1838053"/>
                <a:ext cx="833226" cy="39562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1" algn="ctr">
                  <a:spcBef>
                    <a:spcPts val="105"/>
                  </a:spcBef>
                </a:pPr>
                <a:r>
                  <a:rPr lang="en-SG" sz="1200" dirty="0">
                    <a:latin typeface="Times New Roman"/>
                    <a:cs typeface="Times New Roman"/>
                  </a:rPr>
                  <a:t>Line Graph</a:t>
                </a:r>
              </a:p>
              <a:p>
                <a:pPr marL="12701" algn="ctr">
                  <a:spcBef>
                    <a:spcPts val="105"/>
                  </a:spcBef>
                </a:pPr>
                <a:r>
                  <a:rPr lang="en-SG" sz="1200" dirty="0">
                    <a:latin typeface="Script MT Bold" panose="03040602040607080904" pitchFamily="66" charset="0"/>
                    <a:cs typeface="Times New Roman"/>
                  </a:rPr>
                  <a:t>L </a:t>
                </a:r>
                <a:r>
                  <a:rPr lang="en-SG" sz="1200" dirty="0">
                    <a:latin typeface="Times New Roman"/>
                    <a:cs typeface="Times New Roman"/>
                  </a:rPr>
                  <a:t>= </a:t>
                </a:r>
                <a14:m>
                  <m:oMath xmlns:m="http://schemas.openxmlformats.org/officeDocument/2006/math">
                    <m:r>
                      <a:rPr lang="en-SG" sz="1200" b="0" i="1" smtClean="0">
                        <a:latin typeface="Cambria Math" panose="02040503050406030204" pitchFamily="18" charset="0"/>
                        <a:cs typeface="Times New Roman"/>
                      </a:rPr>
                      <m:t>𝐿</m:t>
                    </m:r>
                  </m:oMath>
                </a14:m>
                <a:r>
                  <a:rPr lang="en-SG" sz="1200" dirty="0">
                    <a:latin typeface="Times New Roman"/>
                    <a:cs typeface="Times New Roman"/>
                  </a:rPr>
                  <a:t>(</a:t>
                </a:r>
                <a:r>
                  <a:rPr lang="en-SG" sz="1200" dirty="0">
                    <a:latin typeface="Script MT Bold" panose="03040602040607080904" pitchFamily="66" charset="0"/>
                    <a:cs typeface="Times New Roman"/>
                  </a:rPr>
                  <a:t>G</a:t>
                </a:r>
                <a:r>
                  <a:rPr lang="en-SG" sz="1200" dirty="0">
                    <a:latin typeface="Times New Roman"/>
                    <a:cs typeface="Times New Roman"/>
                  </a:rPr>
                  <a:t>)</a:t>
                </a:r>
                <a:endParaRPr sz="12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64" name="object 7 2">
                <a:extLst>
                  <a:ext uri="{FF2B5EF4-FFF2-40B4-BE49-F238E27FC236}">
                    <a16:creationId xmlns:a16="http://schemas.microsoft.com/office/drawing/2014/main" id="{4BADEC99-6192-83BD-A949-EFDE9C70E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45" y="1838053"/>
                <a:ext cx="833226" cy="395621"/>
              </a:xfrm>
              <a:prstGeom prst="rect">
                <a:avLst/>
              </a:prstGeom>
              <a:blipFill>
                <a:blip r:embed="rId17"/>
                <a:stretch>
                  <a:fillRect l="-2920" t="-9375" r="-3650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object 7 3">
                <a:extLst>
                  <a:ext uri="{FF2B5EF4-FFF2-40B4-BE49-F238E27FC236}">
                    <a16:creationId xmlns:a16="http://schemas.microsoft.com/office/drawing/2014/main" id="{397EE7F8-FBD8-940C-8D71-CC1741139782}"/>
                  </a:ext>
                </a:extLst>
              </p:cNvPr>
              <p:cNvSpPr txBox="1"/>
              <p:nvPr/>
            </p:nvSpPr>
            <p:spPr>
              <a:xfrm>
                <a:off x="5250685" y="1096563"/>
                <a:ext cx="1362386" cy="38279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1" algn="ctr">
                  <a:spcBef>
                    <a:spcPts val="105"/>
                  </a:spcBef>
                </a:pPr>
                <a:r>
                  <a:rPr lang="en-SG" sz="1200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Line Graph of Line Graph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en-SG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𝐿</m:t>
                        </m:r>
                      </m:e>
                      <m:sup>
                        <m:r>
                          <a:rPr lang="en-SG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1200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SG" sz="1200" dirty="0">
                    <a:solidFill>
                      <a:schemeClr val="bg1">
                        <a:lumMod val="65000"/>
                      </a:schemeClr>
                    </a:solidFill>
                    <a:latin typeface="Script MT Bold" panose="03040602040607080904" pitchFamily="66" charset="0"/>
                    <a:cs typeface="Times New Roman"/>
                  </a:rPr>
                  <a:t>G</a:t>
                </a:r>
                <a:r>
                  <a:rPr lang="en-SG" sz="1200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)</a:t>
                </a:r>
              </a:p>
            </p:txBody>
          </p:sp>
        </mc:Choice>
        <mc:Fallback xmlns="">
          <p:sp>
            <p:nvSpPr>
              <p:cNvPr id="465" name="object 7 3">
                <a:extLst>
                  <a:ext uri="{FF2B5EF4-FFF2-40B4-BE49-F238E27FC236}">
                    <a16:creationId xmlns:a16="http://schemas.microsoft.com/office/drawing/2014/main" id="{397EE7F8-FBD8-940C-8D71-CC1741139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85" y="1096563"/>
                <a:ext cx="1362386" cy="382797"/>
              </a:xfrm>
              <a:prstGeom prst="rect">
                <a:avLst/>
              </a:prstGeom>
              <a:blipFill>
                <a:blip r:embed="rId18"/>
                <a:stretch>
                  <a:fillRect t="-9524" r="-4018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82492EF2-5F28-000A-D3AF-7AB3A93D655D}"/>
              </a:ext>
            </a:extLst>
          </p:cNvPr>
          <p:cNvGrpSpPr/>
          <p:nvPr/>
        </p:nvGrpSpPr>
        <p:grpSpPr>
          <a:xfrm>
            <a:off x="7045976" y="1542026"/>
            <a:ext cx="1529842" cy="1224923"/>
            <a:chOff x="3863493" y="616741"/>
            <a:chExt cx="1529842" cy="1224923"/>
          </a:xfrm>
        </p:grpSpPr>
        <p:sp>
          <p:nvSpPr>
            <p:cNvPr id="473" name="object 20 2">
              <a:extLst>
                <a:ext uri="{FF2B5EF4-FFF2-40B4-BE49-F238E27FC236}">
                  <a16:creationId xmlns:a16="http://schemas.microsoft.com/office/drawing/2014/main" id="{3C38AF2F-6550-F8D5-77E7-F7229B3E5AAA}"/>
                </a:ext>
              </a:extLst>
            </p:cNvPr>
            <p:cNvSpPr txBox="1"/>
            <p:nvPr/>
          </p:nvSpPr>
          <p:spPr>
            <a:xfrm>
              <a:off x="4033568" y="616741"/>
              <a:ext cx="1359767" cy="35201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1" algn="ctr">
                <a:spcBef>
                  <a:spcPts val="105"/>
                </a:spcBef>
              </a:pPr>
              <a:r>
                <a:rPr lang="en-SG" sz="1100" dirty="0">
                  <a:latin typeface="Times New Roman"/>
                  <a:cs typeface="Times New Roman"/>
                </a:rPr>
                <a:t>Attentive Convolution &amp; GRU Readout</a:t>
              </a:r>
            </a:p>
          </p:txBody>
        </p: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59EE7425-0416-8860-6C29-7388155AEA70}"/>
                </a:ext>
              </a:extLst>
            </p:cNvPr>
            <p:cNvCxnSpPr>
              <a:cxnSpLocks/>
              <a:endCxn id="473" idx="2"/>
            </p:cNvCxnSpPr>
            <p:nvPr/>
          </p:nvCxnSpPr>
          <p:spPr>
            <a:xfrm flipV="1">
              <a:off x="3863493" y="968760"/>
              <a:ext cx="849959" cy="87290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CBD2C93D-AE96-D3B0-8570-FA0ADBFAF005}"/>
              </a:ext>
            </a:extLst>
          </p:cNvPr>
          <p:cNvCxnSpPr>
            <a:cxnSpLocks/>
          </p:cNvCxnSpPr>
          <p:nvPr/>
        </p:nvCxnSpPr>
        <p:spPr>
          <a:xfrm flipV="1">
            <a:off x="7739797" y="3695972"/>
            <a:ext cx="0" cy="3284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1F778427-BDF7-72AD-8498-E9514954D011}"/>
              </a:ext>
            </a:extLst>
          </p:cNvPr>
          <p:cNvCxnSpPr>
            <a:cxnSpLocks/>
          </p:cNvCxnSpPr>
          <p:nvPr/>
        </p:nvCxnSpPr>
        <p:spPr>
          <a:xfrm flipV="1">
            <a:off x="5479770" y="3245731"/>
            <a:ext cx="264865" cy="273344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61120C22-C119-934F-2442-C07D31205C59}"/>
              </a:ext>
            </a:extLst>
          </p:cNvPr>
          <p:cNvCxnSpPr>
            <a:cxnSpLocks/>
          </p:cNvCxnSpPr>
          <p:nvPr/>
        </p:nvCxnSpPr>
        <p:spPr>
          <a:xfrm flipV="1">
            <a:off x="6144725" y="2387318"/>
            <a:ext cx="231941" cy="238652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50000"/>
              </a:schemeClr>
            </a:solidFill>
            <a:prstDash val="dash"/>
            <a:round/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EF5D82E3-285C-7550-71C8-185185ECFF66}"/>
              </a:ext>
            </a:extLst>
          </p:cNvPr>
          <p:cNvCxnSpPr>
            <a:cxnSpLocks/>
          </p:cNvCxnSpPr>
          <p:nvPr/>
        </p:nvCxnSpPr>
        <p:spPr>
          <a:xfrm>
            <a:off x="5927840" y="3197853"/>
            <a:ext cx="613536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EACEC35-F636-6474-D3AB-68E81237A0C3}"/>
              </a:ext>
            </a:extLst>
          </p:cNvPr>
          <p:cNvCxnSpPr>
            <a:cxnSpLocks/>
          </p:cNvCxnSpPr>
          <p:nvPr/>
        </p:nvCxnSpPr>
        <p:spPr>
          <a:xfrm>
            <a:off x="5224797" y="4176781"/>
            <a:ext cx="617260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44C5E508-0658-CC22-2E8C-F5AA90BA4A3A}"/>
              </a:ext>
            </a:extLst>
          </p:cNvPr>
          <p:cNvCxnSpPr>
            <a:cxnSpLocks/>
          </p:cNvCxnSpPr>
          <p:nvPr/>
        </p:nvCxnSpPr>
        <p:spPr>
          <a:xfrm>
            <a:off x="6963520" y="3213381"/>
            <a:ext cx="143074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510ED06B-EE69-B3EE-C2C3-DCBD18B7B66E}"/>
              </a:ext>
            </a:extLst>
          </p:cNvPr>
          <p:cNvCxnSpPr>
            <a:cxnSpLocks/>
          </p:cNvCxnSpPr>
          <p:nvPr/>
        </p:nvCxnSpPr>
        <p:spPr>
          <a:xfrm>
            <a:off x="6458868" y="4192008"/>
            <a:ext cx="249097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7A70DA85-A82E-5CEC-B032-84C4C035E0C8}"/>
              </a:ext>
            </a:extLst>
          </p:cNvPr>
          <p:cNvGrpSpPr/>
          <p:nvPr/>
        </p:nvGrpSpPr>
        <p:grpSpPr>
          <a:xfrm>
            <a:off x="6550153" y="2335058"/>
            <a:ext cx="1254939" cy="604128"/>
            <a:chOff x="3338582" y="2007963"/>
            <a:chExt cx="1254939" cy="604128"/>
          </a:xfrm>
        </p:grpSpPr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3F34EAA-32D5-C95A-8FD5-F7B4401F5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8582" y="2007963"/>
              <a:ext cx="450420" cy="8640"/>
            </a:xfrm>
            <a:prstGeom prst="line">
              <a:avLst/>
            </a:prstGeom>
            <a:ln w="12700" cap="rnd">
              <a:solidFill>
                <a:schemeClr val="tx1">
                  <a:lumMod val="95000"/>
                  <a:lumOff val="5000"/>
                  <a:alpha val="50000"/>
                </a:schemeClr>
              </a:solidFill>
              <a:prstDash val="dash"/>
              <a:round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F55C2625-8651-7A4C-5AA2-F3AD6FD03FF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2050280"/>
              <a:ext cx="121491" cy="0"/>
            </a:xfrm>
            <a:prstGeom prst="line">
              <a:avLst/>
            </a:prstGeom>
            <a:ln w="12700" cap="rnd">
              <a:solidFill>
                <a:schemeClr val="tx1">
                  <a:lumMod val="95000"/>
                  <a:lumOff val="5000"/>
                  <a:alpha val="50000"/>
                </a:schemeClr>
              </a:solidFill>
              <a:prstDash val="dash"/>
              <a:round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217CF5C7-C554-3604-A591-7FF84C2FCE38}"/>
                </a:ext>
              </a:extLst>
            </p:cNvPr>
            <p:cNvCxnSpPr>
              <a:cxnSpLocks/>
            </p:cNvCxnSpPr>
            <p:nvPr/>
          </p:nvCxnSpPr>
          <p:spPr>
            <a:xfrm>
              <a:off x="4297926" y="2057487"/>
              <a:ext cx="295595" cy="554604"/>
            </a:xfrm>
            <a:prstGeom prst="line">
              <a:avLst/>
            </a:prstGeom>
            <a:ln w="12700" cap="rnd">
              <a:solidFill>
                <a:schemeClr val="tx1">
                  <a:lumMod val="95000"/>
                  <a:lumOff val="5000"/>
                  <a:alpha val="50000"/>
                </a:schemeClr>
              </a:solidFill>
              <a:prstDash val="dash"/>
              <a:round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5767110C-3BA8-AE0E-F966-0D6B4CD396F5}"/>
              </a:ext>
            </a:extLst>
          </p:cNvPr>
          <p:cNvCxnSpPr>
            <a:cxnSpLocks/>
          </p:cNvCxnSpPr>
          <p:nvPr/>
        </p:nvCxnSpPr>
        <p:spPr>
          <a:xfrm>
            <a:off x="7221126" y="3220029"/>
            <a:ext cx="436166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736BA4BA-9DE5-7B83-0566-6712B256B7B3}"/>
              </a:ext>
            </a:extLst>
          </p:cNvPr>
          <p:cNvCxnSpPr>
            <a:cxnSpLocks/>
          </p:cNvCxnSpPr>
          <p:nvPr/>
        </p:nvCxnSpPr>
        <p:spPr>
          <a:xfrm flipV="1">
            <a:off x="6793663" y="1329594"/>
            <a:ext cx="349472" cy="359585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50000"/>
              </a:schemeClr>
            </a:solidFill>
            <a:prstDash val="dash"/>
            <a:round/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3528EEFC-2229-4DD2-59FD-FA2C7F305ACD}"/>
              </a:ext>
            </a:extLst>
          </p:cNvPr>
          <p:cNvCxnSpPr>
            <a:cxnSpLocks/>
          </p:cNvCxnSpPr>
          <p:nvPr/>
        </p:nvCxnSpPr>
        <p:spPr>
          <a:xfrm>
            <a:off x="7516295" y="1266820"/>
            <a:ext cx="295594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50000"/>
              </a:schemeClr>
            </a:solidFill>
            <a:prstDash val="dash"/>
            <a:round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object 20 4">
            <a:extLst>
              <a:ext uri="{FF2B5EF4-FFF2-40B4-BE49-F238E27FC236}">
                <a16:creationId xmlns:a16="http://schemas.microsoft.com/office/drawing/2014/main" id="{4BD5627E-19F1-9147-56AC-D7287B9A8FEA}"/>
              </a:ext>
            </a:extLst>
          </p:cNvPr>
          <p:cNvSpPr txBox="1"/>
          <p:nvPr/>
        </p:nvSpPr>
        <p:spPr>
          <a:xfrm>
            <a:off x="7895935" y="1126055"/>
            <a:ext cx="275801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lang="en-SG" sz="1100" b="1" dirty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490" name="object 20 5">
            <a:extLst>
              <a:ext uri="{FF2B5EF4-FFF2-40B4-BE49-F238E27FC236}">
                <a16:creationId xmlns:a16="http://schemas.microsoft.com/office/drawing/2014/main" id="{FBFFE6FE-0302-0ADF-9153-6F349982252C}"/>
              </a:ext>
            </a:extLst>
          </p:cNvPr>
          <p:cNvSpPr txBox="1"/>
          <p:nvPr/>
        </p:nvSpPr>
        <p:spPr>
          <a:xfrm>
            <a:off x="7156448" y="1124467"/>
            <a:ext cx="275801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algn="ctr">
              <a:spcBef>
                <a:spcPts val="105"/>
              </a:spcBef>
            </a:pPr>
            <a:r>
              <a:rPr lang="en-SG" sz="1100" b="1" dirty="0">
                <a:latin typeface="Times New Roman"/>
                <a:cs typeface="Times New Roman"/>
              </a:rPr>
              <a:t>…</a:t>
            </a:r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31F58D01-5E09-18D5-46E3-5BD9CCE5F69D}"/>
              </a:ext>
            </a:extLst>
          </p:cNvPr>
          <p:cNvCxnSpPr>
            <a:cxnSpLocks/>
          </p:cNvCxnSpPr>
          <p:nvPr/>
        </p:nvCxnSpPr>
        <p:spPr>
          <a:xfrm flipV="1">
            <a:off x="6913535" y="3490804"/>
            <a:ext cx="743760" cy="701204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D1195398-B284-D4B9-EDE7-480AF1BC0959}"/>
              </a:ext>
            </a:extLst>
          </p:cNvPr>
          <p:cNvCxnSpPr>
            <a:cxnSpLocks/>
          </p:cNvCxnSpPr>
          <p:nvPr/>
        </p:nvCxnSpPr>
        <p:spPr>
          <a:xfrm>
            <a:off x="7819572" y="3220029"/>
            <a:ext cx="243376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00AD4D89-FDDA-8A94-C1F1-FD7AB8A91048}"/>
              </a:ext>
            </a:extLst>
          </p:cNvPr>
          <p:cNvCxnSpPr>
            <a:cxnSpLocks/>
          </p:cNvCxnSpPr>
          <p:nvPr/>
        </p:nvCxnSpPr>
        <p:spPr>
          <a:xfrm>
            <a:off x="8372770" y="3223125"/>
            <a:ext cx="258013" cy="0"/>
          </a:xfrm>
          <a:prstGeom prst="line">
            <a:avLst/>
          </a:prstGeom>
          <a:ln w="12700" cap="rnd">
            <a:solidFill>
              <a:schemeClr val="tx1">
                <a:lumMod val="95000"/>
                <a:lumOff val="5000"/>
                <a:alpha val="70000"/>
              </a:schemeClr>
            </a:solidFill>
            <a:round/>
            <a:headEnd type="none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6C757C37-C010-E186-81BA-52275C4BA2E5}"/>
              </a:ext>
            </a:extLst>
          </p:cNvPr>
          <p:cNvGrpSpPr/>
          <p:nvPr/>
        </p:nvGrpSpPr>
        <p:grpSpPr>
          <a:xfrm>
            <a:off x="2914417" y="1107847"/>
            <a:ext cx="1176253" cy="1176253"/>
            <a:chOff x="404952" y="168553"/>
            <a:chExt cx="1176253" cy="1176253"/>
          </a:xfrm>
        </p:grpSpPr>
        <p:pic>
          <p:nvPicPr>
            <p:cNvPr id="495" name="Graphic 494">
              <a:extLst>
                <a:ext uri="{FF2B5EF4-FFF2-40B4-BE49-F238E27FC236}">
                  <a16:creationId xmlns:a16="http://schemas.microsoft.com/office/drawing/2014/main" id="{3AC28ED0-FDDD-EF35-3879-3943AB220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04952" y="168553"/>
              <a:ext cx="1176253" cy="1176253"/>
            </a:xfrm>
            <a:prstGeom prst="rect">
              <a:avLst/>
            </a:prstGeom>
          </p:spPr>
        </p:pic>
        <p:sp>
          <p:nvSpPr>
            <p:cNvPr id="496" name="object 3 2">
              <a:extLst>
                <a:ext uri="{FF2B5EF4-FFF2-40B4-BE49-F238E27FC236}">
                  <a16:creationId xmlns:a16="http://schemas.microsoft.com/office/drawing/2014/main" id="{55B0DBCD-93D6-D569-BFCF-BF9BC860C496}"/>
                </a:ext>
              </a:extLst>
            </p:cNvPr>
            <p:cNvSpPr txBox="1"/>
            <p:nvPr/>
          </p:nvSpPr>
          <p:spPr>
            <a:xfrm>
              <a:off x="412710" y="183793"/>
              <a:ext cx="342249" cy="198131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1" algn="ctr">
                <a:spcBef>
                  <a:spcPts val="105"/>
                </a:spcBef>
              </a:pPr>
              <a:r>
                <a:rPr lang="en-SG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sz="1200" dirty="0">
                <a:latin typeface="Times New Roman"/>
                <a:cs typeface="Times New Roman"/>
              </a:endParaRPr>
            </a:p>
          </p:txBody>
        </p:sp>
        <p:sp>
          <p:nvSpPr>
            <p:cNvPr id="497" name="Rectangle: Rounded Corners 496">
              <a:extLst>
                <a:ext uri="{FF2B5EF4-FFF2-40B4-BE49-F238E27FC236}">
                  <a16:creationId xmlns:a16="http://schemas.microsoft.com/office/drawing/2014/main" id="{EA275926-616F-746E-C2E5-6BFBE22D4CC1}"/>
                </a:ext>
              </a:extLst>
            </p:cNvPr>
            <p:cNvSpPr/>
            <p:nvPr/>
          </p:nvSpPr>
          <p:spPr>
            <a:xfrm>
              <a:off x="410035" y="173636"/>
              <a:ext cx="1166087" cy="116608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441F9E4-9B02-B67D-C9E0-89190072254E}"/>
              </a:ext>
            </a:extLst>
          </p:cNvPr>
          <p:cNvGrpSpPr/>
          <p:nvPr/>
        </p:nvGrpSpPr>
        <p:grpSpPr>
          <a:xfrm>
            <a:off x="4189911" y="2032567"/>
            <a:ext cx="1389953" cy="1004651"/>
            <a:chOff x="1045164" y="1171704"/>
            <a:chExt cx="1389953" cy="1004651"/>
          </a:xfrm>
        </p:grpSpPr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B1A9358-2E30-C971-5E56-90D9C37C81E8}"/>
                </a:ext>
              </a:extLst>
            </p:cNvPr>
            <p:cNvSpPr/>
            <p:nvPr/>
          </p:nvSpPr>
          <p:spPr>
            <a:xfrm>
              <a:off x="1045164" y="1171704"/>
              <a:ext cx="1155042" cy="1004651"/>
            </a:xfrm>
            <a:custGeom>
              <a:avLst/>
              <a:gdLst>
                <a:gd name="connsiteX0" fmla="*/ 0 w 615521"/>
                <a:gd name="connsiteY0" fmla="*/ 0 h 922675"/>
                <a:gd name="connsiteX1" fmla="*/ 562708 w 615521"/>
                <a:gd name="connsiteY1" fmla="*/ 471681 h 922675"/>
                <a:gd name="connsiteX2" fmla="*/ 558570 w 615521"/>
                <a:gd name="connsiteY2" fmla="*/ 922675 h 92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5521" h="922675">
                  <a:moveTo>
                    <a:pt x="0" y="0"/>
                  </a:moveTo>
                  <a:cubicBezTo>
                    <a:pt x="234806" y="158951"/>
                    <a:pt x="469613" y="317902"/>
                    <a:pt x="562708" y="471681"/>
                  </a:cubicBezTo>
                  <a:cubicBezTo>
                    <a:pt x="655803" y="625460"/>
                    <a:pt x="607186" y="774067"/>
                    <a:pt x="558570" y="922675"/>
                  </a:cubicBezTo>
                </a:path>
              </a:pathLst>
            </a:cu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66873507">
                    <a:custGeom>
                      <a:avLst/>
                      <a:gdLst>
                        <a:gd name="connsiteX0" fmla="*/ 0 w 615521"/>
                        <a:gd name="connsiteY0" fmla="*/ 0 h 922675"/>
                        <a:gd name="connsiteX1" fmla="*/ 562708 w 615521"/>
                        <a:gd name="connsiteY1" fmla="*/ 471681 h 922675"/>
                        <a:gd name="connsiteX2" fmla="*/ 558570 w 615521"/>
                        <a:gd name="connsiteY2" fmla="*/ 922675 h 922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15521" h="922675" extrusionOk="0">
                          <a:moveTo>
                            <a:pt x="0" y="0"/>
                          </a:moveTo>
                          <a:cubicBezTo>
                            <a:pt x="263531" y="136089"/>
                            <a:pt x="463885" y="333788"/>
                            <a:pt x="562708" y="471681"/>
                          </a:cubicBezTo>
                          <a:cubicBezTo>
                            <a:pt x="689269" y="623952"/>
                            <a:pt x="594927" y="753653"/>
                            <a:pt x="558570" y="922675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BB44FE16-989F-E172-F253-82802EF43F80}"/>
                </a:ext>
              </a:extLst>
            </p:cNvPr>
            <p:cNvSpPr/>
            <p:nvPr/>
          </p:nvSpPr>
          <p:spPr>
            <a:xfrm>
              <a:off x="2118428" y="1642403"/>
              <a:ext cx="316689" cy="45719"/>
            </a:xfrm>
            <a:custGeom>
              <a:avLst/>
              <a:gdLst>
                <a:gd name="connsiteX0" fmla="*/ 0 w 335142"/>
                <a:gd name="connsiteY0" fmla="*/ 57926 h 57926"/>
                <a:gd name="connsiteX1" fmla="*/ 335142 w 335142"/>
                <a:gd name="connsiteY1" fmla="*/ 0 h 5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142" h="57926">
                  <a:moveTo>
                    <a:pt x="0" y="57926"/>
                  </a:moveTo>
                  <a:cubicBezTo>
                    <a:pt x="136539" y="34480"/>
                    <a:pt x="271700" y="15171"/>
                    <a:pt x="335142" y="0"/>
                  </a:cubicBezTo>
                </a:path>
              </a:pathLst>
            </a:custGeom>
            <a:ln w="254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16689"/>
                        <a:gd name="connsiteY0" fmla="*/ 45719 h 45719"/>
                        <a:gd name="connsiteX1" fmla="*/ 316689 w 316689"/>
                        <a:gd name="connsiteY1" fmla="*/ 0 h 4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16689" h="45719" extrusionOk="0">
                          <a:moveTo>
                            <a:pt x="0" y="45719"/>
                          </a:moveTo>
                          <a:cubicBezTo>
                            <a:pt x="120206" y="21776"/>
                            <a:pt x="251753" y="13845"/>
                            <a:pt x="316689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A011CEB9-9827-9035-F806-491086B25BCE}"/>
              </a:ext>
            </a:extLst>
          </p:cNvPr>
          <p:cNvGrpSpPr/>
          <p:nvPr/>
        </p:nvGrpSpPr>
        <p:grpSpPr>
          <a:xfrm>
            <a:off x="7349943" y="2130671"/>
            <a:ext cx="1299925" cy="790758"/>
            <a:chOff x="4167460" y="1205386"/>
            <a:chExt cx="1299925" cy="790758"/>
          </a:xfrm>
        </p:grpSpPr>
        <p:sp>
          <p:nvSpPr>
            <p:cNvPr id="503" name="object 20 2">
              <a:extLst>
                <a:ext uri="{FF2B5EF4-FFF2-40B4-BE49-F238E27FC236}">
                  <a16:creationId xmlns:a16="http://schemas.microsoft.com/office/drawing/2014/main" id="{99A9E55A-D757-A605-299F-A7ECF33F3106}"/>
                </a:ext>
              </a:extLst>
            </p:cNvPr>
            <p:cNvSpPr txBox="1"/>
            <p:nvPr/>
          </p:nvSpPr>
          <p:spPr>
            <a:xfrm>
              <a:off x="4511121" y="1205386"/>
              <a:ext cx="956264" cy="1827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1" algn="ctr">
                <a:spcBef>
                  <a:spcPts val="105"/>
                </a:spcBef>
              </a:pPr>
              <a:r>
                <a:rPr lang="en-SG" sz="1100" dirty="0" err="1">
                  <a:latin typeface="Times New Roman"/>
                  <a:cs typeface="Times New Roman"/>
                </a:rPr>
                <a:t>SAGPooling</a:t>
              </a:r>
              <a:endParaRPr lang="en-SG" sz="1100" dirty="0">
                <a:latin typeface="Times New Roman"/>
                <a:cs typeface="Times New Roman"/>
              </a:endParaRPr>
            </a:p>
          </p:txBody>
        </p: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C0306BC3-0EDC-979D-1F92-126EA3066E09}"/>
                </a:ext>
              </a:extLst>
            </p:cNvPr>
            <p:cNvCxnSpPr>
              <a:cxnSpLocks/>
              <a:endCxn id="503" idx="2"/>
            </p:cNvCxnSpPr>
            <p:nvPr/>
          </p:nvCxnSpPr>
          <p:spPr>
            <a:xfrm flipV="1">
              <a:off x="4167460" y="1388128"/>
              <a:ext cx="821793" cy="60801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A18509CD-5B79-C6A1-587C-44993930FF35}"/>
                  </a:ext>
                </a:extLst>
              </p:cNvPr>
              <p:cNvSpPr/>
              <p:nvPr/>
            </p:nvSpPr>
            <p:spPr>
              <a:xfrm rot="16200000">
                <a:off x="8294195" y="3069296"/>
                <a:ext cx="1004651" cy="2881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0" dirty="0"/>
                  <a:t>Prediction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A18509CD-5B79-C6A1-587C-44993930F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294195" y="3069296"/>
                <a:ext cx="1004651" cy="288169"/>
              </a:xfrm>
              <a:prstGeom prst="rect">
                <a:avLst/>
              </a:prstGeom>
              <a:blipFill>
                <a:blip r:embed="rId21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BFD761CE-A818-041A-B1BF-98409554F7CC}"/>
                  </a:ext>
                </a:extLst>
              </p:cNvPr>
              <p:cNvSpPr/>
              <p:nvPr/>
            </p:nvSpPr>
            <p:spPr>
              <a:xfrm>
                <a:off x="8468165" y="4567052"/>
                <a:ext cx="472440" cy="3856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0" dirty="0"/>
                  <a:t>Truth</a:t>
                </a:r>
                <a:endParaRPr lang="en-US" altLang="zh-CN" sz="1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BFD761CE-A818-041A-B1BF-98409554F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65" y="4567052"/>
                <a:ext cx="472440" cy="38562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7" name="Straight Arrow Connector 506">
            <a:extLst>
              <a:ext uri="{FF2B5EF4-FFF2-40B4-BE49-F238E27FC236}">
                <a16:creationId xmlns:a16="http://schemas.microsoft.com/office/drawing/2014/main" id="{785D22D9-5564-12B2-3EF7-84844D2F99CC}"/>
              </a:ext>
            </a:extLst>
          </p:cNvPr>
          <p:cNvCxnSpPr>
            <a:cxnSpLocks/>
            <a:stCxn id="505" idx="1"/>
          </p:cNvCxnSpPr>
          <p:nvPr/>
        </p:nvCxnSpPr>
        <p:spPr>
          <a:xfrm>
            <a:off x="8796521" y="3715706"/>
            <a:ext cx="2229" cy="851346"/>
          </a:xfrm>
          <a:prstGeom prst="straightConnector1">
            <a:avLst/>
          </a:prstGeom>
          <a:ln w="12700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FB12A1A8-8788-C970-BDD6-896CAA6AFD0F}"/>
                  </a:ext>
                </a:extLst>
              </p:cNvPr>
              <p:cNvSpPr/>
              <p:nvPr/>
            </p:nvSpPr>
            <p:spPr>
              <a:xfrm>
                <a:off x="2497452" y="3691204"/>
                <a:ext cx="417346" cy="2448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FB12A1A8-8788-C970-BDD6-896CAA6AF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452" y="3691204"/>
                <a:ext cx="417346" cy="244897"/>
              </a:xfrm>
              <a:prstGeom prst="rect">
                <a:avLst/>
              </a:prstGeom>
              <a:blipFill>
                <a:blip r:embed="rId2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8EC9A0B4-596E-1AA4-B9A5-177C39FC8F39}"/>
              </a:ext>
            </a:extLst>
          </p:cNvPr>
          <p:cNvCxnSpPr>
            <a:cxnSpLocks/>
            <a:stCxn id="509" idx="3"/>
          </p:cNvCxnSpPr>
          <p:nvPr/>
        </p:nvCxnSpPr>
        <p:spPr>
          <a:xfrm>
            <a:off x="2914798" y="3813653"/>
            <a:ext cx="2115162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1" name="Connector: Elbow 510">
            <a:extLst>
              <a:ext uri="{FF2B5EF4-FFF2-40B4-BE49-F238E27FC236}">
                <a16:creationId xmlns:a16="http://schemas.microsoft.com/office/drawing/2014/main" id="{30CDFA1B-B98D-FD15-6A0B-F2D872ED9ED8}"/>
              </a:ext>
            </a:extLst>
          </p:cNvPr>
          <p:cNvCxnSpPr>
            <a:cxnSpLocks/>
            <a:stCxn id="509" idx="2"/>
          </p:cNvCxnSpPr>
          <p:nvPr/>
        </p:nvCxnSpPr>
        <p:spPr>
          <a:xfrm rot="16200000" flipH="1">
            <a:off x="5090242" y="1551983"/>
            <a:ext cx="939630" cy="5707865"/>
          </a:xfrm>
          <a:prstGeom prst="bentConnector2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CDECC6-8503-0204-7EC1-B1E3B74A73A6}"/>
              </a:ext>
            </a:extLst>
          </p:cNvPr>
          <p:cNvGrpSpPr/>
          <p:nvPr/>
        </p:nvGrpSpPr>
        <p:grpSpPr>
          <a:xfrm>
            <a:off x="2522982" y="4882661"/>
            <a:ext cx="6408097" cy="276999"/>
            <a:chOff x="2522982" y="4882661"/>
            <a:chExt cx="6408097" cy="276999"/>
          </a:xfrm>
        </p:grpSpPr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14F81422-EBE7-1F06-CDFC-3F8937CDD4FB}"/>
                </a:ext>
              </a:extLst>
            </p:cNvPr>
            <p:cNvSpPr txBox="1"/>
            <p:nvPr/>
          </p:nvSpPr>
          <p:spPr>
            <a:xfrm>
              <a:off x="3469461" y="4882661"/>
              <a:ext cx="127951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SG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r>
                <a: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SG" sz="1200" b="1" dirty="0"/>
                <a:t>Poly2Graph</a:t>
              </a: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C3B89563-04A2-7679-99D6-2C6E10F711E9}"/>
                </a:ext>
              </a:extLst>
            </p:cNvPr>
            <p:cNvSpPr txBox="1"/>
            <p:nvPr/>
          </p:nvSpPr>
          <p:spPr>
            <a:xfrm>
              <a:off x="6033573" y="4882661"/>
              <a:ext cx="1512197" cy="276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SG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SG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b="1" dirty="0" err="1"/>
                <a:t>GnLTransformer</a:t>
              </a:r>
              <a:endParaRPr lang="en-SG" sz="1200" b="1" dirty="0"/>
            </a:p>
          </p:txBody>
        </p: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89062DC1-F16B-0BC1-8CBA-F0734D191E40}"/>
                </a:ext>
              </a:extLst>
            </p:cNvPr>
            <p:cNvGrpSpPr/>
            <p:nvPr/>
          </p:nvGrpSpPr>
          <p:grpSpPr>
            <a:xfrm>
              <a:off x="2522982" y="4972975"/>
              <a:ext cx="1003650" cy="140820"/>
              <a:chOff x="2164080" y="4952674"/>
              <a:chExt cx="1349764" cy="140820"/>
            </a:xfrm>
          </p:grpSpPr>
          <p:cxnSp>
            <p:nvCxnSpPr>
              <p:cNvPr id="542" name="Straight Arrow Connector 541">
                <a:extLst>
                  <a:ext uri="{FF2B5EF4-FFF2-40B4-BE49-F238E27FC236}">
                    <a16:creationId xmlns:a16="http://schemas.microsoft.com/office/drawing/2014/main" id="{09526F91-F9E3-6502-B7B7-13C31CC1DC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64080" y="5021655"/>
                <a:ext cx="1349764" cy="74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1721C1B4-01BF-77A5-1C38-D8B19476A3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80" y="4952674"/>
                <a:ext cx="0" cy="140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9FA59A7-76F8-D3CC-C277-90F99F6EDB78}"/>
                </a:ext>
              </a:extLst>
            </p:cNvPr>
            <p:cNvGrpSpPr/>
            <p:nvPr/>
          </p:nvGrpSpPr>
          <p:grpSpPr>
            <a:xfrm>
              <a:off x="4691807" y="4972975"/>
              <a:ext cx="1398937" cy="140820"/>
              <a:chOff x="4635151" y="4975039"/>
              <a:chExt cx="1398937" cy="140820"/>
            </a:xfrm>
          </p:grpSpPr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07F0D7E9-AC1F-EEB5-20ED-951011243111}"/>
                  </a:ext>
                </a:extLst>
              </p:cNvPr>
              <p:cNvGrpSpPr/>
              <p:nvPr/>
            </p:nvGrpSpPr>
            <p:grpSpPr>
              <a:xfrm rot="10800000">
                <a:off x="4635151" y="4975039"/>
                <a:ext cx="484009" cy="140820"/>
                <a:chOff x="2164080" y="4952674"/>
                <a:chExt cx="1349764" cy="140820"/>
              </a:xfrm>
            </p:grpSpPr>
            <p:cxnSp>
              <p:nvCxnSpPr>
                <p:cNvPr id="561" name="Straight Arrow Connector 560">
                  <a:extLst>
                    <a:ext uri="{FF2B5EF4-FFF2-40B4-BE49-F238E27FC236}">
                      <a16:creationId xmlns:a16="http://schemas.microsoft.com/office/drawing/2014/main" id="{D98B918F-AD50-2499-18E6-37C735D3D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64080" y="5021655"/>
                  <a:ext cx="1349764" cy="74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631FBE8A-704B-4D76-D071-0C4C31752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080" y="4952674"/>
                  <a:ext cx="0" cy="1408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4" name="Straight Arrow Connector 563">
                <a:extLst>
                  <a:ext uri="{FF2B5EF4-FFF2-40B4-BE49-F238E27FC236}">
                    <a16:creationId xmlns:a16="http://schemas.microsoft.com/office/drawing/2014/main" id="{CD34D506-0F9C-4C0C-BDA6-ACDAAA556C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0523" y="5045913"/>
                <a:ext cx="9135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EE136137-8220-2E84-555A-71ACE757218B}"/>
                </a:ext>
              </a:extLst>
            </p:cNvPr>
            <p:cNvGrpSpPr/>
            <p:nvPr/>
          </p:nvGrpSpPr>
          <p:grpSpPr>
            <a:xfrm rot="10800000">
              <a:off x="7488600" y="4972975"/>
              <a:ext cx="1442479" cy="140820"/>
              <a:chOff x="2164080" y="4952674"/>
              <a:chExt cx="1349764" cy="140820"/>
            </a:xfrm>
          </p:grpSpPr>
          <p:cxnSp>
            <p:nvCxnSpPr>
              <p:cNvPr id="567" name="Straight Arrow Connector 566">
                <a:extLst>
                  <a:ext uri="{FF2B5EF4-FFF2-40B4-BE49-F238E27FC236}">
                    <a16:creationId xmlns:a16="http://schemas.microsoft.com/office/drawing/2014/main" id="{23D43464-1674-BB18-8593-2F00C884C4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64080" y="5021655"/>
                <a:ext cx="1349764" cy="74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81F38F9C-FFDE-63FC-B601-2E7A14B92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80" y="4952674"/>
                <a:ext cx="0" cy="140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2819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E3040B6-29BF-9205-1803-CBC7D72826F9}"/>
              </a:ext>
            </a:extLst>
          </p:cNvPr>
          <p:cNvGrpSpPr/>
          <p:nvPr/>
        </p:nvGrpSpPr>
        <p:grpSpPr>
          <a:xfrm>
            <a:off x="1224805" y="3087417"/>
            <a:ext cx="1176253" cy="1176253"/>
            <a:chOff x="404952" y="168553"/>
            <a:chExt cx="1176253" cy="117625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0E66DCC-4724-B510-ED21-9FDA14B5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4952" y="168553"/>
              <a:ext cx="1176253" cy="1176253"/>
            </a:xfrm>
            <a:prstGeom prst="rect">
              <a:avLst/>
            </a:prstGeom>
          </p:spPr>
        </p:pic>
        <p:sp>
          <p:nvSpPr>
            <p:cNvPr id="12" name="object 3 2">
              <a:extLst>
                <a:ext uri="{FF2B5EF4-FFF2-40B4-BE49-F238E27FC236}">
                  <a16:creationId xmlns:a16="http://schemas.microsoft.com/office/drawing/2014/main" id="{6BECACEA-7D97-6AF4-1FA3-E82A996B13B8}"/>
                </a:ext>
              </a:extLst>
            </p:cNvPr>
            <p:cNvSpPr txBox="1"/>
            <p:nvPr/>
          </p:nvSpPr>
          <p:spPr>
            <a:xfrm>
              <a:off x="412710" y="183793"/>
              <a:ext cx="342249" cy="198131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1" algn="ctr">
                <a:spcBef>
                  <a:spcPts val="105"/>
                </a:spcBef>
              </a:pPr>
              <a:r>
                <a:rPr lang="en-SG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sz="1200" dirty="0">
                <a:latin typeface="Times New Roman"/>
                <a:cs typeface="Times New Roman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8FF77E-98F2-EBEC-6F71-DE3821038AC2}"/>
                </a:ext>
              </a:extLst>
            </p:cNvPr>
            <p:cNvSpPr/>
            <p:nvPr/>
          </p:nvSpPr>
          <p:spPr>
            <a:xfrm>
              <a:off x="410035" y="173636"/>
              <a:ext cx="1166087" cy="116608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F3BE5F-5430-E3FA-7560-C5319794D5A1}"/>
              </a:ext>
            </a:extLst>
          </p:cNvPr>
          <p:cNvGrpSpPr/>
          <p:nvPr/>
        </p:nvGrpSpPr>
        <p:grpSpPr>
          <a:xfrm>
            <a:off x="2481117" y="4495470"/>
            <a:ext cx="1080001" cy="1080001"/>
            <a:chOff x="8845549" y="3028950"/>
            <a:chExt cx="1080001" cy="108000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97ADFD-807F-03CE-ED3A-00C41758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5550" y="3028950"/>
              <a:ext cx="1080000" cy="1080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C5251B-5516-1B71-6450-879A100C636F}"/>
                </a:ext>
              </a:extLst>
            </p:cNvPr>
            <p:cNvSpPr/>
            <p:nvPr/>
          </p:nvSpPr>
          <p:spPr>
            <a:xfrm>
              <a:off x="8845549" y="3028950"/>
              <a:ext cx="1080001" cy="1080001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642CB-128C-4A5B-2A8C-701DA665E890}"/>
              </a:ext>
            </a:extLst>
          </p:cNvPr>
          <p:cNvGrpSpPr/>
          <p:nvPr/>
        </p:nvGrpSpPr>
        <p:grpSpPr>
          <a:xfrm>
            <a:off x="2771985" y="3788795"/>
            <a:ext cx="540000" cy="540000"/>
            <a:chOff x="2582785" y="3456074"/>
            <a:chExt cx="1080001" cy="108000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F8C923D-8A56-9CC2-2916-D866E767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2785" y="3456074"/>
              <a:ext cx="1080000" cy="10800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C5251B-5516-1B71-6450-879A100C636F}"/>
                </a:ext>
              </a:extLst>
            </p:cNvPr>
            <p:cNvSpPr/>
            <p:nvPr/>
          </p:nvSpPr>
          <p:spPr>
            <a:xfrm>
              <a:off x="2582785" y="3456074"/>
              <a:ext cx="1080001" cy="1080001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1783DD-DDA6-BCF3-37AC-54C8F906A2A9}"/>
              </a:ext>
            </a:extLst>
          </p:cNvPr>
          <p:cNvGrpSpPr/>
          <p:nvPr/>
        </p:nvGrpSpPr>
        <p:grpSpPr>
          <a:xfrm>
            <a:off x="3041985" y="3145089"/>
            <a:ext cx="540000" cy="540000"/>
            <a:chOff x="2630030" y="2072408"/>
            <a:chExt cx="1080001" cy="108000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E428DD5-631A-0D2C-FFB4-FA8A96B8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0030" y="2072408"/>
              <a:ext cx="1080000" cy="10800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BC9A54-7BB7-F302-90D3-3B87FA9E4D94}"/>
                </a:ext>
              </a:extLst>
            </p:cNvPr>
            <p:cNvSpPr/>
            <p:nvPr/>
          </p:nvSpPr>
          <p:spPr>
            <a:xfrm>
              <a:off x="2630030" y="2072408"/>
              <a:ext cx="1080001" cy="1080001"/>
            </a:xfrm>
            <a:prstGeom prst="rect">
              <a:avLst/>
            </a:prstGeom>
            <a:noFill/>
            <a:ln w="19050" cap="flat" cmpd="sng" algn="ctr">
              <a:solidFill>
                <a:schemeClr val="dk1">
                  <a:alpha val="3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767A1E-F26B-560E-3D54-B206A057EEB8}"/>
                  </a:ext>
                </a:extLst>
              </p:cNvPr>
              <p:cNvSpPr/>
              <p:nvPr/>
            </p:nvSpPr>
            <p:spPr>
              <a:xfrm>
                <a:off x="1301750" y="4913021"/>
                <a:ext cx="417346" cy="2448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767A1E-F26B-560E-3D54-B206A057E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750" y="4913021"/>
                <a:ext cx="417346" cy="244897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62A794-C417-0DEF-1963-F90141CE9355}"/>
              </a:ext>
            </a:extLst>
          </p:cNvPr>
          <p:cNvCxnSpPr>
            <a:cxnSpLocks/>
            <a:stCxn id="32" idx="3"/>
            <a:endCxn id="21" idx="1"/>
          </p:cNvCxnSpPr>
          <p:nvPr/>
        </p:nvCxnSpPr>
        <p:spPr>
          <a:xfrm>
            <a:off x="1719096" y="5035470"/>
            <a:ext cx="76202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91BD9A7-E143-CF28-70C7-7CA7496C2650}"/>
              </a:ext>
            </a:extLst>
          </p:cNvPr>
          <p:cNvSpPr/>
          <p:nvPr/>
        </p:nvSpPr>
        <p:spPr>
          <a:xfrm rot="16200000">
            <a:off x="1420679" y="4916836"/>
            <a:ext cx="1102400" cy="214867"/>
          </a:xfrm>
          <a:prstGeom prst="ellipse">
            <a:avLst/>
          </a:prstGeom>
          <a:ln w="635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poly2graph</a:t>
            </a:r>
            <a:endParaRPr lang="zh-CN" altLang="en-US" sz="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9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 descr="\documentclass{article}&#10;\usepackage{amsmath,amsthm, amssymb, latexsym}&#10;\pagestyle{empty}&#10;\begin{document}&#10;&#10;\[&#10;H = \sum_{x,j} t_j \hat{c}_{x}^\dagger \hat{c}_{x+j}&#10;\]&#10;&#10;\end{document}" title="IguanaTex Shape Display">
            <a:extLst>
              <a:ext uri="{FF2B5EF4-FFF2-40B4-BE49-F238E27FC236}">
                <a16:creationId xmlns:a16="http://schemas.microsoft.com/office/drawing/2014/main" id="{ECD5900A-AD75-E99C-84B1-2F9ADFE42CD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11108" y="3254160"/>
            <a:ext cx="1864698" cy="557129"/>
            <a:chOff x="6748652" y="2991139"/>
            <a:chExt cx="1864698" cy="557129"/>
          </a:xfrm>
          <a:solidFill>
            <a:srgbClr val="000000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A2BE30E-1604-0E40-7E21-1038F8E9608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748652" y="3056594"/>
              <a:ext cx="213788" cy="167432"/>
            </a:xfrm>
            <a:custGeom>
              <a:avLst/>
              <a:gdLst>
                <a:gd name="connsiteX0" fmla="*/ 184024 w 213788"/>
                <a:gd name="connsiteY0" fmla="*/ 18951 h 167432"/>
                <a:gd name="connsiteX1" fmla="*/ 205352 w 213788"/>
                <a:gd name="connsiteY1" fmla="*/ 7674 h 167432"/>
                <a:gd name="connsiteX2" fmla="*/ 213985 w 213788"/>
                <a:gd name="connsiteY2" fmla="*/ 2771 h 167432"/>
                <a:gd name="connsiteX3" fmla="*/ 210430 w 213788"/>
                <a:gd name="connsiteY3" fmla="*/ 75 h 167432"/>
                <a:gd name="connsiteX4" fmla="*/ 177930 w 213788"/>
                <a:gd name="connsiteY4" fmla="*/ 810 h 167432"/>
                <a:gd name="connsiteX5" fmla="*/ 145177 w 213788"/>
                <a:gd name="connsiteY5" fmla="*/ 75 h 167432"/>
                <a:gd name="connsiteX6" fmla="*/ 140352 w 213788"/>
                <a:gd name="connsiteY6" fmla="*/ 4978 h 167432"/>
                <a:gd name="connsiteX7" fmla="*/ 147462 w 213788"/>
                <a:gd name="connsiteY7" fmla="*/ 7674 h 167432"/>
                <a:gd name="connsiteX8" fmla="*/ 157110 w 213788"/>
                <a:gd name="connsiteY8" fmla="*/ 8164 h 167432"/>
                <a:gd name="connsiteX9" fmla="*/ 163966 w 213788"/>
                <a:gd name="connsiteY9" fmla="*/ 12087 h 167432"/>
                <a:gd name="connsiteX10" fmla="*/ 162950 w 213788"/>
                <a:gd name="connsiteY10" fmla="*/ 16744 h 167432"/>
                <a:gd name="connsiteX11" fmla="*/ 147716 w 213788"/>
                <a:gd name="connsiteY11" fmla="*/ 76559 h 167432"/>
                <a:gd name="connsiteX12" fmla="*/ 70274 w 213788"/>
                <a:gd name="connsiteY12" fmla="*/ 76559 h 167432"/>
                <a:gd name="connsiteX13" fmla="*/ 85255 w 213788"/>
                <a:gd name="connsiteY13" fmla="*/ 18951 h 167432"/>
                <a:gd name="connsiteX14" fmla="*/ 106583 w 213788"/>
                <a:gd name="connsiteY14" fmla="*/ 7674 h 167432"/>
                <a:gd name="connsiteX15" fmla="*/ 115216 w 213788"/>
                <a:gd name="connsiteY15" fmla="*/ 2771 h 167432"/>
                <a:gd name="connsiteX16" fmla="*/ 111661 w 213788"/>
                <a:gd name="connsiteY16" fmla="*/ 75 h 167432"/>
                <a:gd name="connsiteX17" fmla="*/ 79161 w 213788"/>
                <a:gd name="connsiteY17" fmla="*/ 810 h 167432"/>
                <a:gd name="connsiteX18" fmla="*/ 46407 w 213788"/>
                <a:gd name="connsiteY18" fmla="*/ 75 h 167432"/>
                <a:gd name="connsiteX19" fmla="*/ 41583 w 213788"/>
                <a:gd name="connsiteY19" fmla="*/ 4978 h 167432"/>
                <a:gd name="connsiteX20" fmla="*/ 48692 w 213788"/>
                <a:gd name="connsiteY20" fmla="*/ 7674 h 167432"/>
                <a:gd name="connsiteX21" fmla="*/ 58341 w 213788"/>
                <a:gd name="connsiteY21" fmla="*/ 8164 h 167432"/>
                <a:gd name="connsiteX22" fmla="*/ 65196 w 213788"/>
                <a:gd name="connsiteY22" fmla="*/ 12087 h 167432"/>
                <a:gd name="connsiteX23" fmla="*/ 64181 w 213788"/>
                <a:gd name="connsiteY23" fmla="*/ 16744 h 167432"/>
                <a:gd name="connsiteX24" fmla="*/ 30157 w 213788"/>
                <a:gd name="connsiteY24" fmla="*/ 148386 h 167432"/>
                <a:gd name="connsiteX25" fmla="*/ 7052 w 213788"/>
                <a:gd name="connsiteY25" fmla="*/ 159908 h 167432"/>
                <a:gd name="connsiteX26" fmla="*/ 196 w 213788"/>
                <a:gd name="connsiteY26" fmla="*/ 164811 h 167432"/>
                <a:gd name="connsiteX27" fmla="*/ 3751 w 213788"/>
                <a:gd name="connsiteY27" fmla="*/ 167508 h 167432"/>
                <a:gd name="connsiteX28" fmla="*/ 35997 w 213788"/>
                <a:gd name="connsiteY28" fmla="*/ 166772 h 167432"/>
                <a:gd name="connsiteX29" fmla="*/ 52247 w 213788"/>
                <a:gd name="connsiteY29" fmla="*/ 167017 h 167432"/>
                <a:gd name="connsiteX30" fmla="*/ 68751 w 213788"/>
                <a:gd name="connsiteY30" fmla="*/ 167508 h 167432"/>
                <a:gd name="connsiteX31" fmla="*/ 73829 w 213788"/>
                <a:gd name="connsiteY31" fmla="*/ 162605 h 167432"/>
                <a:gd name="connsiteX32" fmla="*/ 66720 w 213788"/>
                <a:gd name="connsiteY32" fmla="*/ 159908 h 167432"/>
                <a:gd name="connsiteX33" fmla="*/ 50216 w 213788"/>
                <a:gd name="connsiteY33" fmla="*/ 155496 h 167432"/>
                <a:gd name="connsiteX34" fmla="*/ 50977 w 213788"/>
                <a:gd name="connsiteY34" fmla="*/ 151328 h 167432"/>
                <a:gd name="connsiteX35" fmla="*/ 68243 w 213788"/>
                <a:gd name="connsiteY35" fmla="*/ 84159 h 167432"/>
                <a:gd name="connsiteX36" fmla="*/ 145684 w 213788"/>
                <a:gd name="connsiteY36" fmla="*/ 84159 h 167432"/>
                <a:gd name="connsiteX37" fmla="*/ 128165 w 213788"/>
                <a:gd name="connsiteY37" fmla="*/ 151818 h 167432"/>
                <a:gd name="connsiteX38" fmla="*/ 105059 w 213788"/>
                <a:gd name="connsiteY38" fmla="*/ 159908 h 167432"/>
                <a:gd name="connsiteX39" fmla="*/ 98966 w 213788"/>
                <a:gd name="connsiteY39" fmla="*/ 164811 h 167432"/>
                <a:gd name="connsiteX40" fmla="*/ 102520 w 213788"/>
                <a:gd name="connsiteY40" fmla="*/ 167508 h 167432"/>
                <a:gd name="connsiteX41" fmla="*/ 134766 w 213788"/>
                <a:gd name="connsiteY41" fmla="*/ 166772 h 167432"/>
                <a:gd name="connsiteX42" fmla="*/ 151016 w 213788"/>
                <a:gd name="connsiteY42" fmla="*/ 167017 h 167432"/>
                <a:gd name="connsiteX43" fmla="*/ 167520 w 213788"/>
                <a:gd name="connsiteY43" fmla="*/ 167508 h 167432"/>
                <a:gd name="connsiteX44" fmla="*/ 172598 w 213788"/>
                <a:gd name="connsiteY44" fmla="*/ 162605 h 167432"/>
                <a:gd name="connsiteX45" fmla="*/ 165489 w 213788"/>
                <a:gd name="connsiteY45" fmla="*/ 159908 h 167432"/>
                <a:gd name="connsiteX46" fmla="*/ 148985 w 213788"/>
                <a:gd name="connsiteY46" fmla="*/ 155496 h 167432"/>
                <a:gd name="connsiteX47" fmla="*/ 149747 w 213788"/>
                <a:gd name="connsiteY47" fmla="*/ 151328 h 167432"/>
                <a:gd name="connsiteX48" fmla="*/ 184024 w 213788"/>
                <a:gd name="connsiteY48" fmla="*/ 18951 h 1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3788" h="167432">
                  <a:moveTo>
                    <a:pt x="184024" y="18951"/>
                  </a:moveTo>
                  <a:cubicBezTo>
                    <a:pt x="186309" y="10126"/>
                    <a:pt x="186817" y="7674"/>
                    <a:pt x="205352" y="7674"/>
                  </a:cubicBezTo>
                  <a:cubicBezTo>
                    <a:pt x="211954" y="7674"/>
                    <a:pt x="213985" y="7674"/>
                    <a:pt x="213985" y="2771"/>
                  </a:cubicBezTo>
                  <a:cubicBezTo>
                    <a:pt x="213985" y="75"/>
                    <a:pt x="211192" y="75"/>
                    <a:pt x="210430" y="75"/>
                  </a:cubicBezTo>
                  <a:cubicBezTo>
                    <a:pt x="203321" y="75"/>
                    <a:pt x="185040" y="810"/>
                    <a:pt x="177930" y="810"/>
                  </a:cubicBezTo>
                  <a:cubicBezTo>
                    <a:pt x="170567" y="810"/>
                    <a:pt x="152540" y="75"/>
                    <a:pt x="145177" y="75"/>
                  </a:cubicBezTo>
                  <a:cubicBezTo>
                    <a:pt x="143145" y="75"/>
                    <a:pt x="140352" y="75"/>
                    <a:pt x="140352" y="4978"/>
                  </a:cubicBezTo>
                  <a:cubicBezTo>
                    <a:pt x="140352" y="7674"/>
                    <a:pt x="142638" y="7674"/>
                    <a:pt x="147462" y="7674"/>
                  </a:cubicBezTo>
                  <a:cubicBezTo>
                    <a:pt x="147970" y="7674"/>
                    <a:pt x="152794" y="7674"/>
                    <a:pt x="157110" y="8164"/>
                  </a:cubicBezTo>
                  <a:cubicBezTo>
                    <a:pt x="161680" y="8655"/>
                    <a:pt x="163966" y="8900"/>
                    <a:pt x="163966" y="12087"/>
                  </a:cubicBezTo>
                  <a:cubicBezTo>
                    <a:pt x="163966" y="13067"/>
                    <a:pt x="163712" y="13558"/>
                    <a:pt x="162950" y="16744"/>
                  </a:cubicBezTo>
                  <a:lnTo>
                    <a:pt x="147716" y="76559"/>
                  </a:lnTo>
                  <a:lnTo>
                    <a:pt x="70274" y="76559"/>
                  </a:lnTo>
                  <a:lnTo>
                    <a:pt x="85255" y="18951"/>
                  </a:lnTo>
                  <a:cubicBezTo>
                    <a:pt x="87540" y="10126"/>
                    <a:pt x="88302" y="7674"/>
                    <a:pt x="106583" y="7674"/>
                  </a:cubicBezTo>
                  <a:cubicBezTo>
                    <a:pt x="113184" y="7674"/>
                    <a:pt x="115216" y="7674"/>
                    <a:pt x="115216" y="2771"/>
                  </a:cubicBezTo>
                  <a:cubicBezTo>
                    <a:pt x="115216" y="75"/>
                    <a:pt x="112423" y="75"/>
                    <a:pt x="111661" y="75"/>
                  </a:cubicBezTo>
                  <a:cubicBezTo>
                    <a:pt x="104552" y="75"/>
                    <a:pt x="86270" y="810"/>
                    <a:pt x="79161" y="810"/>
                  </a:cubicBezTo>
                  <a:cubicBezTo>
                    <a:pt x="71798" y="810"/>
                    <a:pt x="53770" y="75"/>
                    <a:pt x="46407" y="75"/>
                  </a:cubicBezTo>
                  <a:cubicBezTo>
                    <a:pt x="44376" y="75"/>
                    <a:pt x="41583" y="75"/>
                    <a:pt x="41583" y="4978"/>
                  </a:cubicBezTo>
                  <a:cubicBezTo>
                    <a:pt x="41583" y="7674"/>
                    <a:pt x="43868" y="7674"/>
                    <a:pt x="48692" y="7674"/>
                  </a:cubicBezTo>
                  <a:cubicBezTo>
                    <a:pt x="49200" y="7674"/>
                    <a:pt x="54024" y="7674"/>
                    <a:pt x="58341" y="8164"/>
                  </a:cubicBezTo>
                  <a:cubicBezTo>
                    <a:pt x="62911" y="8655"/>
                    <a:pt x="65196" y="8900"/>
                    <a:pt x="65196" y="12087"/>
                  </a:cubicBezTo>
                  <a:cubicBezTo>
                    <a:pt x="65196" y="13067"/>
                    <a:pt x="64942" y="13803"/>
                    <a:pt x="64181" y="16744"/>
                  </a:cubicBezTo>
                  <a:lnTo>
                    <a:pt x="30157" y="148386"/>
                  </a:lnTo>
                  <a:cubicBezTo>
                    <a:pt x="27618" y="157947"/>
                    <a:pt x="27110" y="159908"/>
                    <a:pt x="7052" y="159908"/>
                  </a:cubicBezTo>
                  <a:cubicBezTo>
                    <a:pt x="2481" y="159908"/>
                    <a:pt x="196" y="159908"/>
                    <a:pt x="196" y="164811"/>
                  </a:cubicBezTo>
                  <a:cubicBezTo>
                    <a:pt x="196" y="167508"/>
                    <a:pt x="3243" y="167508"/>
                    <a:pt x="3751" y="167508"/>
                  </a:cubicBezTo>
                  <a:cubicBezTo>
                    <a:pt x="10860" y="167508"/>
                    <a:pt x="28888" y="166772"/>
                    <a:pt x="35997" y="166772"/>
                  </a:cubicBezTo>
                  <a:cubicBezTo>
                    <a:pt x="41329" y="166772"/>
                    <a:pt x="46915" y="167017"/>
                    <a:pt x="52247" y="167017"/>
                  </a:cubicBezTo>
                  <a:cubicBezTo>
                    <a:pt x="57833" y="167017"/>
                    <a:pt x="63419" y="167508"/>
                    <a:pt x="68751" y="167508"/>
                  </a:cubicBezTo>
                  <a:cubicBezTo>
                    <a:pt x="70782" y="167508"/>
                    <a:pt x="73829" y="167508"/>
                    <a:pt x="73829" y="162605"/>
                  </a:cubicBezTo>
                  <a:cubicBezTo>
                    <a:pt x="73829" y="159908"/>
                    <a:pt x="71544" y="159908"/>
                    <a:pt x="66720" y="159908"/>
                  </a:cubicBezTo>
                  <a:cubicBezTo>
                    <a:pt x="57325" y="159908"/>
                    <a:pt x="50216" y="159908"/>
                    <a:pt x="50216" y="155496"/>
                  </a:cubicBezTo>
                  <a:cubicBezTo>
                    <a:pt x="50216" y="154025"/>
                    <a:pt x="50724" y="152799"/>
                    <a:pt x="50977" y="151328"/>
                  </a:cubicBezTo>
                  <a:lnTo>
                    <a:pt x="68243" y="84159"/>
                  </a:lnTo>
                  <a:lnTo>
                    <a:pt x="145684" y="84159"/>
                  </a:lnTo>
                  <a:cubicBezTo>
                    <a:pt x="135020" y="124853"/>
                    <a:pt x="129181" y="148141"/>
                    <a:pt x="128165" y="151818"/>
                  </a:cubicBezTo>
                  <a:cubicBezTo>
                    <a:pt x="125626" y="159663"/>
                    <a:pt x="120802" y="159908"/>
                    <a:pt x="105059" y="159908"/>
                  </a:cubicBezTo>
                  <a:cubicBezTo>
                    <a:pt x="101251" y="159908"/>
                    <a:pt x="98966" y="159908"/>
                    <a:pt x="98966" y="164811"/>
                  </a:cubicBezTo>
                  <a:cubicBezTo>
                    <a:pt x="98966" y="167508"/>
                    <a:pt x="102013" y="167508"/>
                    <a:pt x="102520" y="167508"/>
                  </a:cubicBezTo>
                  <a:cubicBezTo>
                    <a:pt x="109630" y="167508"/>
                    <a:pt x="127657" y="166772"/>
                    <a:pt x="134766" y="166772"/>
                  </a:cubicBezTo>
                  <a:cubicBezTo>
                    <a:pt x="140098" y="166772"/>
                    <a:pt x="145684" y="167017"/>
                    <a:pt x="151016" y="167017"/>
                  </a:cubicBezTo>
                  <a:cubicBezTo>
                    <a:pt x="156602" y="167017"/>
                    <a:pt x="162188" y="167508"/>
                    <a:pt x="167520" y="167508"/>
                  </a:cubicBezTo>
                  <a:cubicBezTo>
                    <a:pt x="169552" y="167508"/>
                    <a:pt x="172598" y="167508"/>
                    <a:pt x="172598" y="162605"/>
                  </a:cubicBezTo>
                  <a:cubicBezTo>
                    <a:pt x="172598" y="159908"/>
                    <a:pt x="170313" y="159908"/>
                    <a:pt x="165489" y="159908"/>
                  </a:cubicBezTo>
                  <a:cubicBezTo>
                    <a:pt x="156095" y="159908"/>
                    <a:pt x="148985" y="159908"/>
                    <a:pt x="148985" y="155496"/>
                  </a:cubicBezTo>
                  <a:cubicBezTo>
                    <a:pt x="148985" y="154025"/>
                    <a:pt x="149493" y="152799"/>
                    <a:pt x="149747" y="151328"/>
                  </a:cubicBezTo>
                  <a:lnTo>
                    <a:pt x="184024" y="18951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761D911-4613-B72A-5157-F165E4AFD2E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055185" y="3134059"/>
              <a:ext cx="168847" cy="57363"/>
            </a:xfrm>
            <a:custGeom>
              <a:avLst/>
              <a:gdLst>
                <a:gd name="connsiteX0" fmla="*/ 160423 w 168847"/>
                <a:gd name="connsiteY0" fmla="*/ 9880 h 57363"/>
                <a:gd name="connsiteX1" fmla="*/ 169056 w 168847"/>
                <a:gd name="connsiteY1" fmla="*/ 4978 h 57363"/>
                <a:gd name="connsiteX2" fmla="*/ 160677 w 168847"/>
                <a:gd name="connsiteY2" fmla="*/ 75 h 57363"/>
                <a:gd name="connsiteX3" fmla="*/ 8587 w 168847"/>
                <a:gd name="connsiteY3" fmla="*/ 75 h 57363"/>
                <a:gd name="connsiteX4" fmla="*/ 208 w 168847"/>
                <a:gd name="connsiteY4" fmla="*/ 4978 h 57363"/>
                <a:gd name="connsiteX5" fmla="*/ 8841 w 168847"/>
                <a:gd name="connsiteY5" fmla="*/ 9880 h 57363"/>
                <a:gd name="connsiteX6" fmla="*/ 160423 w 168847"/>
                <a:gd name="connsiteY6" fmla="*/ 9880 h 57363"/>
                <a:gd name="connsiteX7" fmla="*/ 160677 w 168847"/>
                <a:gd name="connsiteY7" fmla="*/ 57438 h 57363"/>
                <a:gd name="connsiteX8" fmla="*/ 169056 w 168847"/>
                <a:gd name="connsiteY8" fmla="*/ 52535 h 57363"/>
                <a:gd name="connsiteX9" fmla="*/ 160423 w 168847"/>
                <a:gd name="connsiteY9" fmla="*/ 47633 h 57363"/>
                <a:gd name="connsiteX10" fmla="*/ 8841 w 168847"/>
                <a:gd name="connsiteY10" fmla="*/ 47633 h 57363"/>
                <a:gd name="connsiteX11" fmla="*/ 208 w 168847"/>
                <a:gd name="connsiteY11" fmla="*/ 52535 h 57363"/>
                <a:gd name="connsiteX12" fmla="*/ 8587 w 168847"/>
                <a:gd name="connsiteY12" fmla="*/ 57438 h 57363"/>
                <a:gd name="connsiteX13" fmla="*/ 160677 w 168847"/>
                <a:gd name="connsiteY13" fmla="*/ 57438 h 5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847" h="57363">
                  <a:moveTo>
                    <a:pt x="160423" y="9880"/>
                  </a:moveTo>
                  <a:cubicBezTo>
                    <a:pt x="164231" y="9880"/>
                    <a:pt x="169056" y="9880"/>
                    <a:pt x="169056" y="4978"/>
                  </a:cubicBezTo>
                  <a:cubicBezTo>
                    <a:pt x="169056" y="75"/>
                    <a:pt x="164231" y="75"/>
                    <a:pt x="160677" y="75"/>
                  </a:cubicBezTo>
                  <a:lnTo>
                    <a:pt x="8587" y="75"/>
                  </a:lnTo>
                  <a:cubicBezTo>
                    <a:pt x="5032" y="75"/>
                    <a:pt x="208" y="75"/>
                    <a:pt x="208" y="4978"/>
                  </a:cubicBezTo>
                  <a:cubicBezTo>
                    <a:pt x="208" y="9880"/>
                    <a:pt x="5032" y="9880"/>
                    <a:pt x="8841" y="9880"/>
                  </a:cubicBezTo>
                  <a:lnTo>
                    <a:pt x="160423" y="9880"/>
                  </a:lnTo>
                  <a:close/>
                  <a:moveTo>
                    <a:pt x="160677" y="57438"/>
                  </a:moveTo>
                  <a:cubicBezTo>
                    <a:pt x="164231" y="57438"/>
                    <a:pt x="169056" y="57438"/>
                    <a:pt x="169056" y="52535"/>
                  </a:cubicBezTo>
                  <a:cubicBezTo>
                    <a:pt x="169056" y="47633"/>
                    <a:pt x="164231" y="47633"/>
                    <a:pt x="160423" y="47633"/>
                  </a:cubicBezTo>
                  <a:lnTo>
                    <a:pt x="8841" y="47633"/>
                  </a:lnTo>
                  <a:cubicBezTo>
                    <a:pt x="5032" y="47633"/>
                    <a:pt x="208" y="47633"/>
                    <a:pt x="208" y="52535"/>
                  </a:cubicBezTo>
                  <a:cubicBezTo>
                    <a:pt x="208" y="57438"/>
                    <a:pt x="5032" y="57438"/>
                    <a:pt x="8587" y="57438"/>
                  </a:cubicBezTo>
                  <a:lnTo>
                    <a:pt x="160677" y="57438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2FE7D0F-E892-2F23-9D86-969275CE5B9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323196" y="2991139"/>
              <a:ext cx="337948" cy="343200"/>
            </a:xfrm>
            <a:custGeom>
              <a:avLst/>
              <a:gdLst>
                <a:gd name="connsiteX0" fmla="*/ 307445 w 337948"/>
                <a:gd name="connsiteY0" fmla="*/ 343266 h 343200"/>
                <a:gd name="connsiteX1" fmla="*/ 338168 w 337948"/>
                <a:gd name="connsiteY1" fmla="*/ 264820 h 343200"/>
                <a:gd name="connsiteX2" fmla="*/ 331820 w 337948"/>
                <a:gd name="connsiteY2" fmla="*/ 264820 h 343200"/>
                <a:gd name="connsiteX3" fmla="*/ 265804 w 337948"/>
                <a:gd name="connsiteY3" fmla="*/ 314339 h 343200"/>
                <a:gd name="connsiteX4" fmla="*/ 186840 w 337948"/>
                <a:gd name="connsiteY4" fmla="*/ 321938 h 343200"/>
                <a:gd name="connsiteX5" fmla="*/ 33734 w 337948"/>
                <a:gd name="connsiteY5" fmla="*/ 321938 h 343200"/>
                <a:gd name="connsiteX6" fmla="*/ 162972 w 337948"/>
                <a:gd name="connsiteY6" fmla="*/ 175588 h 343200"/>
                <a:gd name="connsiteX7" fmla="*/ 165258 w 337948"/>
                <a:gd name="connsiteY7" fmla="*/ 171666 h 343200"/>
                <a:gd name="connsiteX8" fmla="*/ 163480 w 337948"/>
                <a:gd name="connsiteY8" fmla="*/ 167988 h 343200"/>
                <a:gd name="connsiteX9" fmla="*/ 45160 w 337948"/>
                <a:gd name="connsiteY9" fmla="*/ 11832 h 343200"/>
                <a:gd name="connsiteX10" fmla="*/ 184300 w 337948"/>
                <a:gd name="connsiteY10" fmla="*/ 11832 h 343200"/>
                <a:gd name="connsiteX11" fmla="*/ 243714 w 337948"/>
                <a:gd name="connsiteY11" fmla="*/ 15754 h 343200"/>
                <a:gd name="connsiteX12" fmla="*/ 299574 w 337948"/>
                <a:gd name="connsiteY12" fmla="*/ 34140 h 343200"/>
                <a:gd name="connsiteX13" fmla="*/ 331820 w 337948"/>
                <a:gd name="connsiteY13" fmla="*/ 68951 h 343200"/>
                <a:gd name="connsiteX14" fmla="*/ 338168 w 337948"/>
                <a:gd name="connsiteY14" fmla="*/ 68951 h 343200"/>
                <a:gd name="connsiteX15" fmla="*/ 307445 w 337948"/>
                <a:gd name="connsiteY15" fmla="*/ 65 h 343200"/>
                <a:gd name="connsiteX16" fmla="*/ 7328 w 337948"/>
                <a:gd name="connsiteY16" fmla="*/ 65 h 343200"/>
                <a:gd name="connsiteX17" fmla="*/ 473 w 337948"/>
                <a:gd name="connsiteY17" fmla="*/ 1781 h 343200"/>
                <a:gd name="connsiteX18" fmla="*/ 219 w 337948"/>
                <a:gd name="connsiteY18" fmla="*/ 9871 h 343200"/>
                <a:gd name="connsiteX19" fmla="*/ 134535 w 337948"/>
                <a:gd name="connsiteY19" fmla="*/ 187355 h 343200"/>
                <a:gd name="connsiteX20" fmla="*/ 3012 w 337948"/>
                <a:gd name="connsiteY20" fmla="*/ 336157 h 343200"/>
                <a:gd name="connsiteX21" fmla="*/ 473 w 337948"/>
                <a:gd name="connsiteY21" fmla="*/ 340569 h 343200"/>
                <a:gd name="connsiteX22" fmla="*/ 7328 w 337948"/>
                <a:gd name="connsiteY22" fmla="*/ 343266 h 343200"/>
                <a:gd name="connsiteX23" fmla="*/ 307445 w 337948"/>
                <a:gd name="connsiteY23" fmla="*/ 343266 h 3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7948" h="343200">
                  <a:moveTo>
                    <a:pt x="307445" y="343266"/>
                  </a:moveTo>
                  <a:lnTo>
                    <a:pt x="338168" y="264820"/>
                  </a:lnTo>
                  <a:lnTo>
                    <a:pt x="331820" y="264820"/>
                  </a:lnTo>
                  <a:cubicBezTo>
                    <a:pt x="321918" y="290315"/>
                    <a:pt x="295003" y="306985"/>
                    <a:pt x="265804" y="314339"/>
                  </a:cubicBezTo>
                  <a:cubicBezTo>
                    <a:pt x="260472" y="315565"/>
                    <a:pt x="235589" y="321938"/>
                    <a:pt x="186840" y="321938"/>
                  </a:cubicBezTo>
                  <a:lnTo>
                    <a:pt x="33734" y="321938"/>
                  </a:lnTo>
                  <a:lnTo>
                    <a:pt x="162972" y="175588"/>
                  </a:lnTo>
                  <a:cubicBezTo>
                    <a:pt x="164750" y="173627"/>
                    <a:pt x="165258" y="172891"/>
                    <a:pt x="165258" y="171666"/>
                  </a:cubicBezTo>
                  <a:cubicBezTo>
                    <a:pt x="165258" y="171175"/>
                    <a:pt x="165258" y="170440"/>
                    <a:pt x="163480" y="167988"/>
                  </a:cubicBezTo>
                  <a:lnTo>
                    <a:pt x="45160" y="11832"/>
                  </a:lnTo>
                  <a:lnTo>
                    <a:pt x="184300" y="11832"/>
                  </a:lnTo>
                  <a:cubicBezTo>
                    <a:pt x="218324" y="11832"/>
                    <a:pt x="241429" y="15264"/>
                    <a:pt x="243714" y="15754"/>
                  </a:cubicBezTo>
                  <a:cubicBezTo>
                    <a:pt x="257425" y="17716"/>
                    <a:pt x="279515" y="21883"/>
                    <a:pt x="299574" y="34140"/>
                  </a:cubicBezTo>
                  <a:cubicBezTo>
                    <a:pt x="305921" y="38062"/>
                    <a:pt x="323187" y="49094"/>
                    <a:pt x="331820" y="68951"/>
                  </a:cubicBezTo>
                  <a:lnTo>
                    <a:pt x="338168" y="68951"/>
                  </a:lnTo>
                  <a:lnTo>
                    <a:pt x="307445" y="65"/>
                  </a:lnTo>
                  <a:lnTo>
                    <a:pt x="7328" y="65"/>
                  </a:lnTo>
                  <a:cubicBezTo>
                    <a:pt x="1488" y="65"/>
                    <a:pt x="1234" y="310"/>
                    <a:pt x="473" y="1781"/>
                  </a:cubicBezTo>
                  <a:cubicBezTo>
                    <a:pt x="219" y="2517"/>
                    <a:pt x="219" y="7174"/>
                    <a:pt x="219" y="9871"/>
                  </a:cubicBezTo>
                  <a:lnTo>
                    <a:pt x="134535" y="187355"/>
                  </a:lnTo>
                  <a:lnTo>
                    <a:pt x="3012" y="336157"/>
                  </a:lnTo>
                  <a:cubicBezTo>
                    <a:pt x="473" y="339098"/>
                    <a:pt x="473" y="340324"/>
                    <a:pt x="473" y="340569"/>
                  </a:cubicBezTo>
                  <a:cubicBezTo>
                    <a:pt x="473" y="343266"/>
                    <a:pt x="2758" y="343266"/>
                    <a:pt x="7328" y="343266"/>
                  </a:cubicBezTo>
                  <a:lnTo>
                    <a:pt x="307445" y="343266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2447C4-7B24-06AD-7C00-E3D082E287F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366020" y="3437587"/>
              <a:ext cx="95087" cy="77391"/>
            </a:xfrm>
            <a:custGeom>
              <a:avLst/>
              <a:gdLst>
                <a:gd name="connsiteX0" fmla="*/ 35945 w 95087"/>
                <a:gd name="connsiteY0" fmla="*/ 57573 h 77391"/>
                <a:gd name="connsiteX1" fmla="*/ 19238 w 95087"/>
                <a:gd name="connsiteY1" fmla="*/ 72673 h 77391"/>
                <a:gd name="connsiteX2" fmla="*/ 9640 w 95087"/>
                <a:gd name="connsiteY2" fmla="*/ 70271 h 77391"/>
                <a:gd name="connsiteX3" fmla="*/ 17461 w 95087"/>
                <a:gd name="connsiteY3" fmla="*/ 60833 h 77391"/>
                <a:gd name="connsiteX4" fmla="*/ 10351 w 95087"/>
                <a:gd name="connsiteY4" fmla="*/ 54484 h 77391"/>
                <a:gd name="connsiteX5" fmla="*/ 221 w 95087"/>
                <a:gd name="connsiteY5" fmla="*/ 64951 h 77391"/>
                <a:gd name="connsiteX6" fmla="*/ 18883 w 95087"/>
                <a:gd name="connsiteY6" fmla="*/ 77478 h 77391"/>
                <a:gd name="connsiteX7" fmla="*/ 38789 w 95087"/>
                <a:gd name="connsiteY7" fmla="*/ 65295 h 77391"/>
                <a:gd name="connsiteX8" fmla="*/ 59939 w 95087"/>
                <a:gd name="connsiteY8" fmla="*/ 77478 h 77391"/>
                <a:gd name="connsiteX9" fmla="*/ 91220 w 95087"/>
                <a:gd name="connsiteY9" fmla="*/ 51223 h 77391"/>
                <a:gd name="connsiteX10" fmla="*/ 88377 w 95087"/>
                <a:gd name="connsiteY10" fmla="*/ 48993 h 77391"/>
                <a:gd name="connsiteX11" fmla="*/ 85000 w 95087"/>
                <a:gd name="connsiteY11" fmla="*/ 51910 h 77391"/>
                <a:gd name="connsiteX12" fmla="*/ 60650 w 95087"/>
                <a:gd name="connsiteY12" fmla="*/ 72673 h 77391"/>
                <a:gd name="connsiteX13" fmla="*/ 49808 w 95087"/>
                <a:gd name="connsiteY13" fmla="*/ 61519 h 77391"/>
                <a:gd name="connsiteX14" fmla="*/ 59051 w 95087"/>
                <a:gd name="connsiteY14" fmla="*/ 22395 h 77391"/>
                <a:gd name="connsiteX15" fmla="*/ 76469 w 95087"/>
                <a:gd name="connsiteY15" fmla="*/ 4891 h 77391"/>
                <a:gd name="connsiteX16" fmla="*/ 86066 w 95087"/>
                <a:gd name="connsiteY16" fmla="*/ 7294 h 77391"/>
                <a:gd name="connsiteX17" fmla="*/ 78246 w 95087"/>
                <a:gd name="connsiteY17" fmla="*/ 16732 h 77391"/>
                <a:gd name="connsiteX18" fmla="*/ 85355 w 95087"/>
                <a:gd name="connsiteY18" fmla="*/ 23081 h 77391"/>
                <a:gd name="connsiteX19" fmla="*/ 95308 w 95087"/>
                <a:gd name="connsiteY19" fmla="*/ 12613 h 77391"/>
                <a:gd name="connsiteX20" fmla="*/ 76824 w 95087"/>
                <a:gd name="connsiteY20" fmla="*/ 86 h 77391"/>
                <a:gd name="connsiteX21" fmla="*/ 56918 w 95087"/>
                <a:gd name="connsiteY21" fmla="*/ 12270 h 77391"/>
                <a:gd name="connsiteX22" fmla="*/ 35590 w 95087"/>
                <a:gd name="connsiteY22" fmla="*/ 86 h 77391"/>
                <a:gd name="connsiteX23" fmla="*/ 4308 w 95087"/>
                <a:gd name="connsiteY23" fmla="*/ 26341 h 77391"/>
                <a:gd name="connsiteX24" fmla="*/ 7330 w 95087"/>
                <a:gd name="connsiteY24" fmla="*/ 28572 h 77391"/>
                <a:gd name="connsiteX25" fmla="*/ 10707 w 95087"/>
                <a:gd name="connsiteY25" fmla="*/ 25655 h 77391"/>
                <a:gd name="connsiteX26" fmla="*/ 35056 w 95087"/>
                <a:gd name="connsiteY26" fmla="*/ 4891 h 77391"/>
                <a:gd name="connsiteX27" fmla="*/ 45721 w 95087"/>
                <a:gd name="connsiteY27" fmla="*/ 16217 h 77391"/>
                <a:gd name="connsiteX28" fmla="*/ 41988 w 95087"/>
                <a:gd name="connsiteY28" fmla="*/ 34063 h 77391"/>
                <a:gd name="connsiteX29" fmla="*/ 35945 w 95087"/>
                <a:gd name="connsiteY29" fmla="*/ 57573 h 7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087" h="77391">
                  <a:moveTo>
                    <a:pt x="35945" y="57573"/>
                  </a:moveTo>
                  <a:cubicBezTo>
                    <a:pt x="34168" y="63407"/>
                    <a:pt x="28303" y="72673"/>
                    <a:pt x="19238" y="72673"/>
                  </a:cubicBezTo>
                  <a:cubicBezTo>
                    <a:pt x="18705" y="72673"/>
                    <a:pt x="13373" y="72673"/>
                    <a:pt x="9640" y="70271"/>
                  </a:cubicBezTo>
                  <a:cubicBezTo>
                    <a:pt x="16928" y="68040"/>
                    <a:pt x="17461" y="61863"/>
                    <a:pt x="17461" y="60833"/>
                  </a:cubicBezTo>
                  <a:cubicBezTo>
                    <a:pt x="17461" y="57058"/>
                    <a:pt x="14439" y="54484"/>
                    <a:pt x="10351" y="54484"/>
                  </a:cubicBezTo>
                  <a:cubicBezTo>
                    <a:pt x="5375" y="54484"/>
                    <a:pt x="221" y="58602"/>
                    <a:pt x="221" y="64951"/>
                  </a:cubicBezTo>
                  <a:cubicBezTo>
                    <a:pt x="221" y="73531"/>
                    <a:pt x="10174" y="77478"/>
                    <a:pt x="18883" y="77478"/>
                  </a:cubicBezTo>
                  <a:cubicBezTo>
                    <a:pt x="27058" y="77478"/>
                    <a:pt x="34346" y="72502"/>
                    <a:pt x="38789" y="65295"/>
                  </a:cubicBezTo>
                  <a:cubicBezTo>
                    <a:pt x="43054" y="74389"/>
                    <a:pt x="52830" y="77478"/>
                    <a:pt x="59939" y="77478"/>
                  </a:cubicBezTo>
                  <a:cubicBezTo>
                    <a:pt x="80379" y="77478"/>
                    <a:pt x="91220" y="56028"/>
                    <a:pt x="91220" y="51223"/>
                  </a:cubicBezTo>
                  <a:cubicBezTo>
                    <a:pt x="91220" y="48993"/>
                    <a:pt x="88910" y="48993"/>
                    <a:pt x="88377" y="48993"/>
                  </a:cubicBezTo>
                  <a:cubicBezTo>
                    <a:pt x="85888" y="48993"/>
                    <a:pt x="85711" y="49851"/>
                    <a:pt x="85000" y="51910"/>
                  </a:cubicBezTo>
                  <a:cubicBezTo>
                    <a:pt x="81267" y="63750"/>
                    <a:pt x="70603" y="72673"/>
                    <a:pt x="60650" y="72673"/>
                  </a:cubicBezTo>
                  <a:cubicBezTo>
                    <a:pt x="53541" y="72673"/>
                    <a:pt x="49808" y="68040"/>
                    <a:pt x="49808" y="61519"/>
                  </a:cubicBezTo>
                  <a:cubicBezTo>
                    <a:pt x="49808" y="57058"/>
                    <a:pt x="54074" y="41442"/>
                    <a:pt x="59051" y="22395"/>
                  </a:cubicBezTo>
                  <a:cubicBezTo>
                    <a:pt x="62605" y="9181"/>
                    <a:pt x="70603" y="4891"/>
                    <a:pt x="76469" y="4891"/>
                  </a:cubicBezTo>
                  <a:cubicBezTo>
                    <a:pt x="76824" y="4891"/>
                    <a:pt x="82334" y="4891"/>
                    <a:pt x="86066" y="7294"/>
                  </a:cubicBezTo>
                  <a:cubicBezTo>
                    <a:pt x="80379" y="8838"/>
                    <a:pt x="78246" y="13643"/>
                    <a:pt x="78246" y="16732"/>
                  </a:cubicBezTo>
                  <a:cubicBezTo>
                    <a:pt x="78246" y="20507"/>
                    <a:pt x="81267" y="23081"/>
                    <a:pt x="85355" y="23081"/>
                  </a:cubicBezTo>
                  <a:cubicBezTo>
                    <a:pt x="89443" y="23081"/>
                    <a:pt x="95308" y="19821"/>
                    <a:pt x="95308" y="12613"/>
                  </a:cubicBezTo>
                  <a:cubicBezTo>
                    <a:pt x="95308" y="3004"/>
                    <a:pt x="83933" y="86"/>
                    <a:pt x="76824" y="86"/>
                  </a:cubicBezTo>
                  <a:cubicBezTo>
                    <a:pt x="67937" y="86"/>
                    <a:pt x="60828" y="5749"/>
                    <a:pt x="56918" y="12270"/>
                  </a:cubicBezTo>
                  <a:cubicBezTo>
                    <a:pt x="53719" y="5234"/>
                    <a:pt x="45543" y="86"/>
                    <a:pt x="35590" y="86"/>
                  </a:cubicBezTo>
                  <a:cubicBezTo>
                    <a:pt x="15683" y="86"/>
                    <a:pt x="4308" y="21193"/>
                    <a:pt x="4308" y="26341"/>
                  </a:cubicBezTo>
                  <a:cubicBezTo>
                    <a:pt x="4308" y="28572"/>
                    <a:pt x="6797" y="28572"/>
                    <a:pt x="7330" y="28572"/>
                  </a:cubicBezTo>
                  <a:cubicBezTo>
                    <a:pt x="9640" y="28572"/>
                    <a:pt x="9818" y="27886"/>
                    <a:pt x="10707" y="25655"/>
                  </a:cubicBezTo>
                  <a:cubicBezTo>
                    <a:pt x="15150" y="12270"/>
                    <a:pt x="26347" y="4891"/>
                    <a:pt x="35056" y="4891"/>
                  </a:cubicBezTo>
                  <a:cubicBezTo>
                    <a:pt x="40922" y="4891"/>
                    <a:pt x="45721" y="7980"/>
                    <a:pt x="45721" y="16217"/>
                  </a:cubicBezTo>
                  <a:cubicBezTo>
                    <a:pt x="45721" y="19649"/>
                    <a:pt x="43588" y="28229"/>
                    <a:pt x="41988" y="34063"/>
                  </a:cubicBezTo>
                  <a:lnTo>
                    <a:pt x="35945" y="57573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D51613C-D829-082E-4F3C-7A586703CC8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492535" y="3493528"/>
              <a:ext cx="22572" cy="52852"/>
            </a:xfrm>
            <a:custGeom>
              <a:avLst/>
              <a:gdLst>
                <a:gd name="connsiteX0" fmla="*/ 17821 w 22572"/>
                <a:gd name="connsiteY0" fmla="*/ 17075 h 52852"/>
                <a:gd name="connsiteX1" fmla="*/ 3957 w 22572"/>
                <a:gd name="connsiteY1" fmla="*/ 48478 h 52852"/>
                <a:gd name="connsiteX2" fmla="*/ 2713 w 22572"/>
                <a:gd name="connsiteY2" fmla="*/ 50537 h 52852"/>
                <a:gd name="connsiteX3" fmla="*/ 5202 w 22572"/>
                <a:gd name="connsiteY3" fmla="*/ 52939 h 52852"/>
                <a:gd name="connsiteX4" fmla="*/ 22797 w 22572"/>
                <a:gd name="connsiteY4" fmla="*/ 18791 h 52852"/>
                <a:gd name="connsiteX5" fmla="*/ 10356 w 22572"/>
                <a:gd name="connsiteY5" fmla="*/ 86 h 52852"/>
                <a:gd name="connsiteX6" fmla="*/ 225 w 22572"/>
                <a:gd name="connsiteY6" fmla="*/ 9868 h 52852"/>
                <a:gd name="connsiteX7" fmla="*/ 10534 w 22572"/>
                <a:gd name="connsiteY7" fmla="*/ 19821 h 52852"/>
                <a:gd name="connsiteX8" fmla="*/ 17821 w 22572"/>
                <a:gd name="connsiteY8" fmla="*/ 17075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72" h="52852">
                  <a:moveTo>
                    <a:pt x="17821" y="17075"/>
                  </a:moveTo>
                  <a:cubicBezTo>
                    <a:pt x="17821" y="26513"/>
                    <a:pt x="16043" y="37495"/>
                    <a:pt x="3957" y="48478"/>
                  </a:cubicBezTo>
                  <a:cubicBezTo>
                    <a:pt x="3247" y="49164"/>
                    <a:pt x="2713" y="49679"/>
                    <a:pt x="2713" y="50537"/>
                  </a:cubicBezTo>
                  <a:cubicBezTo>
                    <a:pt x="2713" y="51738"/>
                    <a:pt x="4135" y="52939"/>
                    <a:pt x="5202" y="52939"/>
                  </a:cubicBezTo>
                  <a:cubicBezTo>
                    <a:pt x="7690" y="52939"/>
                    <a:pt x="22797" y="39211"/>
                    <a:pt x="22797" y="18791"/>
                  </a:cubicBezTo>
                  <a:cubicBezTo>
                    <a:pt x="22797" y="8152"/>
                    <a:pt x="18532" y="86"/>
                    <a:pt x="10356" y="86"/>
                  </a:cubicBezTo>
                  <a:cubicBezTo>
                    <a:pt x="4491" y="86"/>
                    <a:pt x="225" y="4548"/>
                    <a:pt x="225" y="9868"/>
                  </a:cubicBezTo>
                  <a:cubicBezTo>
                    <a:pt x="225" y="15359"/>
                    <a:pt x="4313" y="19821"/>
                    <a:pt x="10534" y="19821"/>
                  </a:cubicBezTo>
                  <a:cubicBezTo>
                    <a:pt x="14799" y="19821"/>
                    <a:pt x="17643" y="17075"/>
                    <a:pt x="17821" y="17075"/>
                  </a:cubicBez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5F1EDC4-8911-0A49-E206-BDDBA0F0336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532931" y="3399491"/>
              <a:ext cx="78025" cy="148777"/>
            </a:xfrm>
            <a:custGeom>
              <a:avLst/>
              <a:gdLst>
                <a:gd name="connsiteX0" fmla="*/ 78253 w 78025"/>
                <a:gd name="connsiteY0" fmla="*/ 6607 h 148777"/>
                <a:gd name="connsiteX1" fmla="*/ 71143 w 78025"/>
                <a:gd name="connsiteY1" fmla="*/ 86 h 148777"/>
                <a:gd name="connsiteX2" fmla="*/ 61190 w 78025"/>
                <a:gd name="connsiteY2" fmla="*/ 9524 h 148777"/>
                <a:gd name="connsiteX3" fmla="*/ 68300 w 78025"/>
                <a:gd name="connsiteY3" fmla="*/ 16045 h 148777"/>
                <a:gd name="connsiteX4" fmla="*/ 78253 w 78025"/>
                <a:gd name="connsiteY4" fmla="*/ 6607 h 148777"/>
                <a:gd name="connsiteX5" fmla="*/ 40573 w 78025"/>
                <a:gd name="connsiteY5" fmla="*/ 122266 h 148777"/>
                <a:gd name="connsiteX6" fmla="*/ 17645 w 78025"/>
                <a:gd name="connsiteY6" fmla="*/ 144059 h 148777"/>
                <a:gd name="connsiteX7" fmla="*/ 11247 w 78025"/>
                <a:gd name="connsiteY7" fmla="*/ 143029 h 148777"/>
                <a:gd name="connsiteX8" fmla="*/ 17290 w 78025"/>
                <a:gd name="connsiteY8" fmla="*/ 134278 h 148777"/>
                <a:gd name="connsiteX9" fmla="*/ 10358 w 78025"/>
                <a:gd name="connsiteY9" fmla="*/ 127929 h 148777"/>
                <a:gd name="connsiteX10" fmla="*/ 227 w 78025"/>
                <a:gd name="connsiteY10" fmla="*/ 138053 h 148777"/>
                <a:gd name="connsiteX11" fmla="*/ 17823 w 78025"/>
                <a:gd name="connsiteY11" fmla="*/ 148864 h 148777"/>
                <a:gd name="connsiteX12" fmla="*/ 54792 w 78025"/>
                <a:gd name="connsiteY12" fmla="*/ 121751 h 148777"/>
                <a:gd name="connsiteX13" fmla="*/ 70788 w 78025"/>
                <a:gd name="connsiteY13" fmla="*/ 60318 h 148777"/>
                <a:gd name="connsiteX14" fmla="*/ 71677 w 78025"/>
                <a:gd name="connsiteY14" fmla="*/ 54312 h 148777"/>
                <a:gd name="connsiteX15" fmla="*/ 52659 w 78025"/>
                <a:gd name="connsiteY15" fmla="*/ 38182 h 148777"/>
                <a:gd name="connsiteX16" fmla="*/ 21556 w 78025"/>
                <a:gd name="connsiteY16" fmla="*/ 64437 h 148777"/>
                <a:gd name="connsiteX17" fmla="*/ 24577 w 78025"/>
                <a:gd name="connsiteY17" fmla="*/ 66667 h 148777"/>
                <a:gd name="connsiteX18" fmla="*/ 28132 w 78025"/>
                <a:gd name="connsiteY18" fmla="*/ 63579 h 148777"/>
                <a:gd name="connsiteX19" fmla="*/ 52126 w 78025"/>
                <a:gd name="connsiteY19" fmla="*/ 42987 h 148777"/>
                <a:gd name="connsiteX20" fmla="*/ 58169 w 78025"/>
                <a:gd name="connsiteY20" fmla="*/ 51395 h 148777"/>
                <a:gd name="connsiteX21" fmla="*/ 57636 w 78025"/>
                <a:gd name="connsiteY21" fmla="*/ 56543 h 148777"/>
                <a:gd name="connsiteX22" fmla="*/ 40573 w 78025"/>
                <a:gd name="connsiteY22" fmla="*/ 122266 h 14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025" h="148777">
                  <a:moveTo>
                    <a:pt x="78253" y="6607"/>
                  </a:moveTo>
                  <a:cubicBezTo>
                    <a:pt x="78253" y="3690"/>
                    <a:pt x="75942" y="86"/>
                    <a:pt x="71143" y="86"/>
                  </a:cubicBezTo>
                  <a:cubicBezTo>
                    <a:pt x="65989" y="86"/>
                    <a:pt x="61190" y="4891"/>
                    <a:pt x="61190" y="9524"/>
                  </a:cubicBezTo>
                  <a:cubicBezTo>
                    <a:pt x="61190" y="12270"/>
                    <a:pt x="63323" y="16045"/>
                    <a:pt x="68300" y="16045"/>
                  </a:cubicBezTo>
                  <a:cubicBezTo>
                    <a:pt x="73098" y="16045"/>
                    <a:pt x="78253" y="11584"/>
                    <a:pt x="78253" y="6607"/>
                  </a:cubicBezTo>
                  <a:close/>
                  <a:moveTo>
                    <a:pt x="40573" y="122266"/>
                  </a:moveTo>
                  <a:cubicBezTo>
                    <a:pt x="37552" y="134106"/>
                    <a:pt x="28132" y="144059"/>
                    <a:pt x="17645" y="144059"/>
                  </a:cubicBezTo>
                  <a:cubicBezTo>
                    <a:pt x="15335" y="144059"/>
                    <a:pt x="13202" y="143716"/>
                    <a:pt x="11247" y="143029"/>
                  </a:cubicBezTo>
                  <a:cubicBezTo>
                    <a:pt x="15868" y="140970"/>
                    <a:pt x="17290" y="136852"/>
                    <a:pt x="17290" y="134278"/>
                  </a:cubicBezTo>
                  <a:cubicBezTo>
                    <a:pt x="17290" y="130159"/>
                    <a:pt x="13913" y="127929"/>
                    <a:pt x="10358" y="127929"/>
                  </a:cubicBezTo>
                  <a:cubicBezTo>
                    <a:pt x="4849" y="127929"/>
                    <a:pt x="227" y="132562"/>
                    <a:pt x="227" y="138053"/>
                  </a:cubicBezTo>
                  <a:cubicBezTo>
                    <a:pt x="227" y="144574"/>
                    <a:pt x="7159" y="148864"/>
                    <a:pt x="17823" y="148864"/>
                  </a:cubicBezTo>
                  <a:cubicBezTo>
                    <a:pt x="28487" y="148864"/>
                    <a:pt x="49282" y="142686"/>
                    <a:pt x="54792" y="121751"/>
                  </a:cubicBezTo>
                  <a:lnTo>
                    <a:pt x="70788" y="60318"/>
                  </a:lnTo>
                  <a:cubicBezTo>
                    <a:pt x="71321" y="58431"/>
                    <a:pt x="71677" y="56886"/>
                    <a:pt x="71677" y="54312"/>
                  </a:cubicBezTo>
                  <a:cubicBezTo>
                    <a:pt x="71677" y="44874"/>
                    <a:pt x="63323" y="38182"/>
                    <a:pt x="52659" y="38182"/>
                  </a:cubicBezTo>
                  <a:cubicBezTo>
                    <a:pt x="32931" y="38182"/>
                    <a:pt x="21556" y="62034"/>
                    <a:pt x="21556" y="64437"/>
                  </a:cubicBezTo>
                  <a:cubicBezTo>
                    <a:pt x="21556" y="66667"/>
                    <a:pt x="24044" y="66667"/>
                    <a:pt x="24577" y="66667"/>
                  </a:cubicBezTo>
                  <a:cubicBezTo>
                    <a:pt x="26710" y="66667"/>
                    <a:pt x="26888" y="66153"/>
                    <a:pt x="28132" y="63579"/>
                  </a:cubicBezTo>
                  <a:cubicBezTo>
                    <a:pt x="32575" y="53626"/>
                    <a:pt x="41817" y="42987"/>
                    <a:pt x="52126" y="42987"/>
                  </a:cubicBezTo>
                  <a:cubicBezTo>
                    <a:pt x="56569" y="42987"/>
                    <a:pt x="58169" y="45904"/>
                    <a:pt x="58169" y="51395"/>
                  </a:cubicBezTo>
                  <a:cubicBezTo>
                    <a:pt x="58169" y="53283"/>
                    <a:pt x="57813" y="55685"/>
                    <a:pt x="57636" y="56543"/>
                  </a:cubicBezTo>
                  <a:lnTo>
                    <a:pt x="40573" y="122266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BCF0C1E-04D5-BF47-3788-76E5C57B92A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723887" y="3070567"/>
              <a:ext cx="77949" cy="156156"/>
            </a:xfrm>
            <a:custGeom>
              <a:avLst/>
              <a:gdLst>
                <a:gd name="connsiteX0" fmla="*/ 46699 w 77949"/>
                <a:gd name="connsiteY0" fmla="*/ 55477 h 156156"/>
                <a:gd name="connsiteX1" fmla="*/ 70567 w 77949"/>
                <a:gd name="connsiteY1" fmla="*/ 55477 h 156156"/>
                <a:gd name="connsiteX2" fmla="*/ 78184 w 77949"/>
                <a:gd name="connsiteY2" fmla="*/ 50574 h 156156"/>
                <a:gd name="connsiteX3" fmla="*/ 71074 w 77949"/>
                <a:gd name="connsiteY3" fmla="*/ 47878 h 156156"/>
                <a:gd name="connsiteX4" fmla="*/ 48731 w 77949"/>
                <a:gd name="connsiteY4" fmla="*/ 47878 h 156156"/>
                <a:gd name="connsiteX5" fmla="*/ 59141 w 77949"/>
                <a:gd name="connsiteY5" fmla="*/ 6694 h 156156"/>
                <a:gd name="connsiteX6" fmla="*/ 51778 w 77949"/>
                <a:gd name="connsiteY6" fmla="*/ 75 h 156156"/>
                <a:gd name="connsiteX7" fmla="*/ 41621 w 77949"/>
                <a:gd name="connsiteY7" fmla="*/ 8900 h 156156"/>
                <a:gd name="connsiteX8" fmla="*/ 31719 w 77949"/>
                <a:gd name="connsiteY8" fmla="*/ 47878 h 156156"/>
                <a:gd name="connsiteX9" fmla="*/ 7852 w 77949"/>
                <a:gd name="connsiteY9" fmla="*/ 47878 h 156156"/>
                <a:gd name="connsiteX10" fmla="*/ 235 w 77949"/>
                <a:gd name="connsiteY10" fmla="*/ 52535 h 156156"/>
                <a:gd name="connsiteX11" fmla="*/ 7344 w 77949"/>
                <a:gd name="connsiteY11" fmla="*/ 55477 h 156156"/>
                <a:gd name="connsiteX12" fmla="*/ 29688 w 77949"/>
                <a:gd name="connsiteY12" fmla="*/ 55477 h 156156"/>
                <a:gd name="connsiteX13" fmla="*/ 10391 w 77949"/>
                <a:gd name="connsiteY13" fmla="*/ 133678 h 156156"/>
                <a:gd name="connsiteX14" fmla="*/ 33750 w 77949"/>
                <a:gd name="connsiteY14" fmla="*/ 156231 h 156156"/>
                <a:gd name="connsiteX15" fmla="*/ 74121 w 77949"/>
                <a:gd name="connsiteY15" fmla="*/ 118479 h 156156"/>
                <a:gd name="connsiteX16" fmla="*/ 71074 w 77949"/>
                <a:gd name="connsiteY16" fmla="*/ 116027 h 156156"/>
                <a:gd name="connsiteX17" fmla="*/ 67266 w 77949"/>
                <a:gd name="connsiteY17" fmla="*/ 119459 h 156156"/>
                <a:gd name="connsiteX18" fmla="*/ 34258 w 77949"/>
                <a:gd name="connsiteY18" fmla="*/ 150838 h 156156"/>
                <a:gd name="connsiteX19" fmla="*/ 26387 w 77949"/>
                <a:gd name="connsiteY19" fmla="*/ 139561 h 156156"/>
                <a:gd name="connsiteX20" fmla="*/ 27910 w 77949"/>
                <a:gd name="connsiteY20" fmla="*/ 127794 h 156156"/>
                <a:gd name="connsiteX21" fmla="*/ 46699 w 77949"/>
                <a:gd name="connsiteY21" fmla="*/ 55477 h 15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949" h="156156">
                  <a:moveTo>
                    <a:pt x="46699" y="55477"/>
                  </a:moveTo>
                  <a:lnTo>
                    <a:pt x="70567" y="55477"/>
                  </a:lnTo>
                  <a:cubicBezTo>
                    <a:pt x="75645" y="55477"/>
                    <a:pt x="78184" y="55477"/>
                    <a:pt x="78184" y="50574"/>
                  </a:cubicBezTo>
                  <a:cubicBezTo>
                    <a:pt x="78184" y="47878"/>
                    <a:pt x="75645" y="47878"/>
                    <a:pt x="71074" y="47878"/>
                  </a:cubicBezTo>
                  <a:lnTo>
                    <a:pt x="48731" y="47878"/>
                  </a:lnTo>
                  <a:cubicBezTo>
                    <a:pt x="57871" y="13067"/>
                    <a:pt x="59141" y="8164"/>
                    <a:pt x="59141" y="6694"/>
                  </a:cubicBezTo>
                  <a:cubicBezTo>
                    <a:pt x="59141" y="2526"/>
                    <a:pt x="56094" y="75"/>
                    <a:pt x="51778" y="75"/>
                  </a:cubicBezTo>
                  <a:cubicBezTo>
                    <a:pt x="51016" y="75"/>
                    <a:pt x="43907" y="320"/>
                    <a:pt x="41621" y="8900"/>
                  </a:cubicBezTo>
                  <a:lnTo>
                    <a:pt x="31719" y="47878"/>
                  </a:lnTo>
                  <a:lnTo>
                    <a:pt x="7852" y="47878"/>
                  </a:lnTo>
                  <a:cubicBezTo>
                    <a:pt x="2774" y="47878"/>
                    <a:pt x="235" y="47878"/>
                    <a:pt x="235" y="52535"/>
                  </a:cubicBezTo>
                  <a:cubicBezTo>
                    <a:pt x="235" y="55477"/>
                    <a:pt x="2266" y="55477"/>
                    <a:pt x="7344" y="55477"/>
                  </a:cubicBezTo>
                  <a:lnTo>
                    <a:pt x="29688" y="55477"/>
                  </a:lnTo>
                  <a:cubicBezTo>
                    <a:pt x="11407" y="125098"/>
                    <a:pt x="10391" y="129265"/>
                    <a:pt x="10391" y="133678"/>
                  </a:cubicBezTo>
                  <a:cubicBezTo>
                    <a:pt x="10391" y="146916"/>
                    <a:pt x="20039" y="156231"/>
                    <a:pt x="33750" y="156231"/>
                  </a:cubicBezTo>
                  <a:cubicBezTo>
                    <a:pt x="59649" y="156231"/>
                    <a:pt x="74121" y="120440"/>
                    <a:pt x="74121" y="118479"/>
                  </a:cubicBezTo>
                  <a:cubicBezTo>
                    <a:pt x="74121" y="116027"/>
                    <a:pt x="72090" y="116027"/>
                    <a:pt x="71074" y="116027"/>
                  </a:cubicBezTo>
                  <a:cubicBezTo>
                    <a:pt x="68789" y="116027"/>
                    <a:pt x="68535" y="116763"/>
                    <a:pt x="67266" y="119459"/>
                  </a:cubicBezTo>
                  <a:cubicBezTo>
                    <a:pt x="56348" y="144954"/>
                    <a:pt x="42891" y="150838"/>
                    <a:pt x="34258" y="150838"/>
                  </a:cubicBezTo>
                  <a:cubicBezTo>
                    <a:pt x="28926" y="150838"/>
                    <a:pt x="26387" y="147651"/>
                    <a:pt x="26387" y="139561"/>
                  </a:cubicBezTo>
                  <a:cubicBezTo>
                    <a:pt x="26387" y="133678"/>
                    <a:pt x="26895" y="131962"/>
                    <a:pt x="27910" y="127794"/>
                  </a:cubicBezTo>
                  <a:lnTo>
                    <a:pt x="46699" y="55477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04C62BF-CA32-0C3F-0F3F-BD7721C4FAA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09736" y="3147027"/>
              <a:ext cx="78025" cy="148777"/>
            </a:xfrm>
            <a:custGeom>
              <a:avLst/>
              <a:gdLst>
                <a:gd name="connsiteX0" fmla="*/ 78264 w 78025"/>
                <a:gd name="connsiteY0" fmla="*/ 6597 h 148777"/>
                <a:gd name="connsiteX1" fmla="*/ 71154 w 78025"/>
                <a:gd name="connsiteY1" fmla="*/ 76 h 148777"/>
                <a:gd name="connsiteX2" fmla="*/ 61201 w 78025"/>
                <a:gd name="connsiteY2" fmla="*/ 9514 h 148777"/>
                <a:gd name="connsiteX3" fmla="*/ 68310 w 78025"/>
                <a:gd name="connsiteY3" fmla="*/ 16035 h 148777"/>
                <a:gd name="connsiteX4" fmla="*/ 78264 w 78025"/>
                <a:gd name="connsiteY4" fmla="*/ 6597 h 148777"/>
                <a:gd name="connsiteX5" fmla="*/ 40584 w 78025"/>
                <a:gd name="connsiteY5" fmla="*/ 122256 h 148777"/>
                <a:gd name="connsiteX6" fmla="*/ 17656 w 78025"/>
                <a:gd name="connsiteY6" fmla="*/ 144049 h 148777"/>
                <a:gd name="connsiteX7" fmla="*/ 11258 w 78025"/>
                <a:gd name="connsiteY7" fmla="*/ 143019 h 148777"/>
                <a:gd name="connsiteX8" fmla="*/ 17301 w 78025"/>
                <a:gd name="connsiteY8" fmla="*/ 134268 h 148777"/>
                <a:gd name="connsiteX9" fmla="*/ 10369 w 78025"/>
                <a:gd name="connsiteY9" fmla="*/ 127918 h 148777"/>
                <a:gd name="connsiteX10" fmla="*/ 238 w 78025"/>
                <a:gd name="connsiteY10" fmla="*/ 138043 h 148777"/>
                <a:gd name="connsiteX11" fmla="*/ 17834 w 78025"/>
                <a:gd name="connsiteY11" fmla="*/ 148854 h 148777"/>
                <a:gd name="connsiteX12" fmla="*/ 54803 w 78025"/>
                <a:gd name="connsiteY12" fmla="*/ 121741 h 148777"/>
                <a:gd name="connsiteX13" fmla="*/ 70799 w 78025"/>
                <a:gd name="connsiteY13" fmla="*/ 60308 h 148777"/>
                <a:gd name="connsiteX14" fmla="*/ 71687 w 78025"/>
                <a:gd name="connsiteY14" fmla="*/ 54302 h 148777"/>
                <a:gd name="connsiteX15" fmla="*/ 52670 w 78025"/>
                <a:gd name="connsiteY15" fmla="*/ 38171 h 148777"/>
                <a:gd name="connsiteX16" fmla="*/ 21566 w 78025"/>
                <a:gd name="connsiteY16" fmla="*/ 64426 h 148777"/>
                <a:gd name="connsiteX17" fmla="*/ 24588 w 78025"/>
                <a:gd name="connsiteY17" fmla="*/ 66657 h 148777"/>
                <a:gd name="connsiteX18" fmla="*/ 28143 w 78025"/>
                <a:gd name="connsiteY18" fmla="*/ 63568 h 148777"/>
                <a:gd name="connsiteX19" fmla="*/ 52137 w 78025"/>
                <a:gd name="connsiteY19" fmla="*/ 42976 h 148777"/>
                <a:gd name="connsiteX20" fmla="*/ 58180 w 78025"/>
                <a:gd name="connsiteY20" fmla="*/ 51385 h 148777"/>
                <a:gd name="connsiteX21" fmla="*/ 57646 w 78025"/>
                <a:gd name="connsiteY21" fmla="*/ 56533 h 148777"/>
                <a:gd name="connsiteX22" fmla="*/ 40584 w 78025"/>
                <a:gd name="connsiteY22" fmla="*/ 122256 h 14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025" h="148777">
                  <a:moveTo>
                    <a:pt x="78264" y="6597"/>
                  </a:moveTo>
                  <a:cubicBezTo>
                    <a:pt x="78264" y="3680"/>
                    <a:pt x="75953" y="76"/>
                    <a:pt x="71154" y="76"/>
                  </a:cubicBezTo>
                  <a:cubicBezTo>
                    <a:pt x="66000" y="76"/>
                    <a:pt x="61201" y="4881"/>
                    <a:pt x="61201" y="9514"/>
                  </a:cubicBezTo>
                  <a:cubicBezTo>
                    <a:pt x="61201" y="12260"/>
                    <a:pt x="63334" y="16035"/>
                    <a:pt x="68310" y="16035"/>
                  </a:cubicBezTo>
                  <a:cubicBezTo>
                    <a:pt x="73109" y="16035"/>
                    <a:pt x="78264" y="11573"/>
                    <a:pt x="78264" y="6597"/>
                  </a:cubicBezTo>
                  <a:close/>
                  <a:moveTo>
                    <a:pt x="40584" y="122256"/>
                  </a:moveTo>
                  <a:cubicBezTo>
                    <a:pt x="37562" y="134096"/>
                    <a:pt x="28143" y="144049"/>
                    <a:pt x="17656" y="144049"/>
                  </a:cubicBezTo>
                  <a:cubicBezTo>
                    <a:pt x="15346" y="144049"/>
                    <a:pt x="13213" y="143706"/>
                    <a:pt x="11258" y="143019"/>
                  </a:cubicBezTo>
                  <a:cubicBezTo>
                    <a:pt x="15879" y="140960"/>
                    <a:pt x="17301" y="136842"/>
                    <a:pt x="17301" y="134268"/>
                  </a:cubicBezTo>
                  <a:cubicBezTo>
                    <a:pt x="17301" y="130149"/>
                    <a:pt x="13924" y="127918"/>
                    <a:pt x="10369" y="127918"/>
                  </a:cubicBezTo>
                  <a:cubicBezTo>
                    <a:pt x="4859" y="127918"/>
                    <a:pt x="238" y="132552"/>
                    <a:pt x="238" y="138043"/>
                  </a:cubicBezTo>
                  <a:cubicBezTo>
                    <a:pt x="238" y="144564"/>
                    <a:pt x="7170" y="148854"/>
                    <a:pt x="17834" y="148854"/>
                  </a:cubicBezTo>
                  <a:cubicBezTo>
                    <a:pt x="28498" y="148854"/>
                    <a:pt x="49293" y="142676"/>
                    <a:pt x="54803" y="121741"/>
                  </a:cubicBezTo>
                  <a:lnTo>
                    <a:pt x="70799" y="60308"/>
                  </a:lnTo>
                  <a:cubicBezTo>
                    <a:pt x="71332" y="58420"/>
                    <a:pt x="71687" y="56876"/>
                    <a:pt x="71687" y="54302"/>
                  </a:cubicBezTo>
                  <a:cubicBezTo>
                    <a:pt x="71687" y="44864"/>
                    <a:pt x="63334" y="38171"/>
                    <a:pt x="52670" y="38171"/>
                  </a:cubicBezTo>
                  <a:cubicBezTo>
                    <a:pt x="32941" y="38171"/>
                    <a:pt x="21566" y="62024"/>
                    <a:pt x="21566" y="64426"/>
                  </a:cubicBezTo>
                  <a:cubicBezTo>
                    <a:pt x="21566" y="66657"/>
                    <a:pt x="24055" y="66657"/>
                    <a:pt x="24588" y="66657"/>
                  </a:cubicBezTo>
                  <a:cubicBezTo>
                    <a:pt x="26721" y="66657"/>
                    <a:pt x="26898" y="66142"/>
                    <a:pt x="28143" y="63568"/>
                  </a:cubicBezTo>
                  <a:cubicBezTo>
                    <a:pt x="32586" y="53615"/>
                    <a:pt x="41828" y="42976"/>
                    <a:pt x="52137" y="42976"/>
                  </a:cubicBezTo>
                  <a:cubicBezTo>
                    <a:pt x="56580" y="42976"/>
                    <a:pt x="58180" y="45893"/>
                    <a:pt x="58180" y="51385"/>
                  </a:cubicBezTo>
                  <a:cubicBezTo>
                    <a:pt x="58180" y="53272"/>
                    <a:pt x="57824" y="55675"/>
                    <a:pt x="57646" y="56533"/>
                  </a:cubicBezTo>
                  <a:lnTo>
                    <a:pt x="40584" y="122256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1307FF5-3906-D488-7A80-3F69F470D67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951744" y="3053897"/>
              <a:ext cx="67792" cy="37752"/>
            </a:xfrm>
            <a:custGeom>
              <a:avLst/>
              <a:gdLst>
                <a:gd name="connsiteX0" fmla="*/ 34266 w 67792"/>
                <a:gd name="connsiteY0" fmla="*/ 75 h 37752"/>
                <a:gd name="connsiteX1" fmla="*/ 243 w 67792"/>
                <a:gd name="connsiteY1" fmla="*/ 33414 h 37752"/>
                <a:gd name="connsiteX2" fmla="*/ 4813 w 67792"/>
                <a:gd name="connsiteY2" fmla="*/ 37827 h 37752"/>
                <a:gd name="connsiteX3" fmla="*/ 34266 w 67792"/>
                <a:gd name="connsiteY3" fmla="*/ 12822 h 37752"/>
                <a:gd name="connsiteX4" fmla="*/ 63465 w 67792"/>
                <a:gd name="connsiteY4" fmla="*/ 37827 h 37752"/>
                <a:gd name="connsiteX5" fmla="*/ 68036 w 67792"/>
                <a:gd name="connsiteY5" fmla="*/ 33414 h 37752"/>
                <a:gd name="connsiteX6" fmla="*/ 34266 w 67792"/>
                <a:gd name="connsiteY6" fmla="*/ 75 h 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92" h="37752">
                  <a:moveTo>
                    <a:pt x="34266" y="75"/>
                  </a:moveTo>
                  <a:lnTo>
                    <a:pt x="243" y="33414"/>
                  </a:lnTo>
                  <a:lnTo>
                    <a:pt x="4813" y="37827"/>
                  </a:lnTo>
                  <a:lnTo>
                    <a:pt x="34266" y="12822"/>
                  </a:lnTo>
                  <a:lnTo>
                    <a:pt x="63465" y="37827"/>
                  </a:lnTo>
                  <a:lnTo>
                    <a:pt x="68036" y="33414"/>
                  </a:lnTo>
                  <a:lnTo>
                    <a:pt x="34266" y="75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EBD28F-25C4-16E6-41F7-42F469724AE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927131" y="3115673"/>
              <a:ext cx="98769" cy="111049"/>
            </a:xfrm>
            <a:custGeom>
              <a:avLst/>
              <a:gdLst>
                <a:gd name="connsiteX0" fmla="*/ 90379 w 98769"/>
                <a:gd name="connsiteY0" fmla="*/ 15274 h 111049"/>
                <a:gd name="connsiteX1" fmla="*/ 79207 w 98769"/>
                <a:gd name="connsiteY1" fmla="*/ 18706 h 111049"/>
                <a:gd name="connsiteX2" fmla="*/ 74637 w 98769"/>
                <a:gd name="connsiteY2" fmla="*/ 28266 h 111049"/>
                <a:gd name="connsiteX3" fmla="*/ 84031 w 98769"/>
                <a:gd name="connsiteY3" fmla="*/ 36846 h 111049"/>
                <a:gd name="connsiteX4" fmla="*/ 98250 w 98769"/>
                <a:gd name="connsiteY4" fmla="*/ 21157 h 111049"/>
                <a:gd name="connsiteX5" fmla="*/ 68289 w 98769"/>
                <a:gd name="connsiteY5" fmla="*/ 75 h 111049"/>
                <a:gd name="connsiteX6" fmla="*/ 242 w 98769"/>
                <a:gd name="connsiteY6" fmla="*/ 69695 h 111049"/>
                <a:gd name="connsiteX7" fmla="*/ 41375 w 98769"/>
                <a:gd name="connsiteY7" fmla="*/ 111125 h 111049"/>
                <a:gd name="connsiteX8" fmla="*/ 99012 w 98769"/>
                <a:gd name="connsiteY8" fmla="*/ 82198 h 111049"/>
                <a:gd name="connsiteX9" fmla="*/ 95965 w 98769"/>
                <a:gd name="connsiteY9" fmla="*/ 79011 h 111049"/>
                <a:gd name="connsiteX10" fmla="*/ 92664 w 98769"/>
                <a:gd name="connsiteY10" fmla="*/ 81462 h 111049"/>
                <a:gd name="connsiteX11" fmla="*/ 41883 w 98769"/>
                <a:gd name="connsiteY11" fmla="*/ 105731 h 111049"/>
                <a:gd name="connsiteX12" fmla="*/ 19032 w 98769"/>
                <a:gd name="connsiteY12" fmla="*/ 79011 h 111049"/>
                <a:gd name="connsiteX13" fmla="*/ 32742 w 98769"/>
                <a:gd name="connsiteY13" fmla="*/ 29982 h 111049"/>
                <a:gd name="connsiteX14" fmla="*/ 68543 w 98769"/>
                <a:gd name="connsiteY14" fmla="*/ 5468 h 111049"/>
                <a:gd name="connsiteX15" fmla="*/ 90379 w 98769"/>
                <a:gd name="connsiteY15" fmla="*/ 15274 h 11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769" h="111049">
                  <a:moveTo>
                    <a:pt x="90379" y="15274"/>
                  </a:moveTo>
                  <a:cubicBezTo>
                    <a:pt x="86317" y="15274"/>
                    <a:pt x="82762" y="15274"/>
                    <a:pt x="79207" y="18706"/>
                  </a:cubicBezTo>
                  <a:cubicBezTo>
                    <a:pt x="75145" y="22383"/>
                    <a:pt x="74637" y="26550"/>
                    <a:pt x="74637" y="28266"/>
                  </a:cubicBezTo>
                  <a:cubicBezTo>
                    <a:pt x="74637" y="34150"/>
                    <a:pt x="79207" y="36846"/>
                    <a:pt x="84031" y="36846"/>
                  </a:cubicBezTo>
                  <a:cubicBezTo>
                    <a:pt x="91395" y="36846"/>
                    <a:pt x="98250" y="30963"/>
                    <a:pt x="98250" y="21157"/>
                  </a:cubicBezTo>
                  <a:cubicBezTo>
                    <a:pt x="98250" y="9145"/>
                    <a:pt x="86317" y="75"/>
                    <a:pt x="68289" y="75"/>
                  </a:cubicBezTo>
                  <a:cubicBezTo>
                    <a:pt x="34012" y="75"/>
                    <a:pt x="242" y="35130"/>
                    <a:pt x="242" y="69695"/>
                  </a:cubicBezTo>
                  <a:cubicBezTo>
                    <a:pt x="242" y="91758"/>
                    <a:pt x="14969" y="111125"/>
                    <a:pt x="41375" y="111125"/>
                  </a:cubicBezTo>
                  <a:cubicBezTo>
                    <a:pt x="77684" y="111125"/>
                    <a:pt x="99012" y="85139"/>
                    <a:pt x="99012" y="82198"/>
                  </a:cubicBezTo>
                  <a:cubicBezTo>
                    <a:pt x="99012" y="80727"/>
                    <a:pt x="97488" y="79011"/>
                    <a:pt x="95965" y="79011"/>
                  </a:cubicBezTo>
                  <a:cubicBezTo>
                    <a:pt x="94696" y="79011"/>
                    <a:pt x="94188" y="79501"/>
                    <a:pt x="92664" y="81462"/>
                  </a:cubicBezTo>
                  <a:cubicBezTo>
                    <a:pt x="72606" y="105731"/>
                    <a:pt x="44930" y="105731"/>
                    <a:pt x="41883" y="105731"/>
                  </a:cubicBezTo>
                  <a:cubicBezTo>
                    <a:pt x="25887" y="105731"/>
                    <a:pt x="19032" y="93719"/>
                    <a:pt x="19032" y="79011"/>
                  </a:cubicBezTo>
                  <a:cubicBezTo>
                    <a:pt x="19032" y="68960"/>
                    <a:pt x="24110" y="45181"/>
                    <a:pt x="32742" y="29982"/>
                  </a:cubicBezTo>
                  <a:cubicBezTo>
                    <a:pt x="40614" y="16009"/>
                    <a:pt x="54578" y="5468"/>
                    <a:pt x="68543" y="5468"/>
                  </a:cubicBezTo>
                  <a:cubicBezTo>
                    <a:pt x="77176" y="5468"/>
                    <a:pt x="86824" y="8655"/>
                    <a:pt x="90379" y="15274"/>
                  </a:cubicBez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40A4BA3-C3DE-9018-D70E-CFBCA32EE05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8040286" y="3002002"/>
              <a:ext cx="65761" cy="157529"/>
            </a:xfrm>
            <a:custGeom>
              <a:avLst/>
              <a:gdLst>
                <a:gd name="connsiteX0" fmla="*/ 35260 w 65761"/>
                <a:gd name="connsiteY0" fmla="*/ 49148 h 157529"/>
                <a:gd name="connsiteX1" fmla="*/ 45036 w 65761"/>
                <a:gd name="connsiteY1" fmla="*/ 51036 h 157529"/>
                <a:gd name="connsiteX2" fmla="*/ 58366 w 65761"/>
                <a:gd name="connsiteY2" fmla="*/ 53610 h 157529"/>
                <a:gd name="connsiteX3" fmla="*/ 66008 w 65761"/>
                <a:gd name="connsiteY3" fmla="*/ 46917 h 157529"/>
                <a:gd name="connsiteX4" fmla="*/ 58366 w 65761"/>
                <a:gd name="connsiteY4" fmla="*/ 40225 h 157529"/>
                <a:gd name="connsiteX5" fmla="*/ 45036 w 65761"/>
                <a:gd name="connsiteY5" fmla="*/ 42799 h 157529"/>
                <a:gd name="connsiteX6" fmla="*/ 35260 w 65761"/>
                <a:gd name="connsiteY6" fmla="*/ 44687 h 157529"/>
                <a:gd name="connsiteX7" fmla="*/ 37749 w 65761"/>
                <a:gd name="connsiteY7" fmla="*/ 26154 h 157529"/>
                <a:gd name="connsiteX8" fmla="*/ 40059 w 65761"/>
                <a:gd name="connsiteY8" fmla="*/ 7964 h 157529"/>
                <a:gd name="connsiteX9" fmla="*/ 33128 w 65761"/>
                <a:gd name="connsiteY9" fmla="*/ 71 h 157529"/>
                <a:gd name="connsiteX10" fmla="*/ 26196 w 65761"/>
                <a:gd name="connsiteY10" fmla="*/ 7964 h 157529"/>
                <a:gd name="connsiteX11" fmla="*/ 28684 w 65761"/>
                <a:gd name="connsiteY11" fmla="*/ 28041 h 157529"/>
                <a:gd name="connsiteX12" fmla="*/ 30995 w 65761"/>
                <a:gd name="connsiteY12" fmla="*/ 44687 h 157529"/>
                <a:gd name="connsiteX13" fmla="*/ 21219 w 65761"/>
                <a:gd name="connsiteY13" fmla="*/ 42799 h 157529"/>
                <a:gd name="connsiteX14" fmla="*/ 7889 w 65761"/>
                <a:gd name="connsiteY14" fmla="*/ 40225 h 157529"/>
                <a:gd name="connsiteX15" fmla="*/ 247 w 65761"/>
                <a:gd name="connsiteY15" fmla="*/ 46917 h 157529"/>
                <a:gd name="connsiteX16" fmla="*/ 7889 w 65761"/>
                <a:gd name="connsiteY16" fmla="*/ 53610 h 157529"/>
                <a:gd name="connsiteX17" fmla="*/ 21219 w 65761"/>
                <a:gd name="connsiteY17" fmla="*/ 51036 h 157529"/>
                <a:gd name="connsiteX18" fmla="*/ 30995 w 65761"/>
                <a:gd name="connsiteY18" fmla="*/ 49148 h 157529"/>
                <a:gd name="connsiteX19" fmla="*/ 28507 w 65761"/>
                <a:gd name="connsiteY19" fmla="*/ 62533 h 157529"/>
                <a:gd name="connsiteX20" fmla="*/ 26196 w 65761"/>
                <a:gd name="connsiteY20" fmla="*/ 83297 h 157529"/>
                <a:gd name="connsiteX21" fmla="*/ 30106 w 65761"/>
                <a:gd name="connsiteY21" fmla="*/ 155026 h 157529"/>
                <a:gd name="connsiteX22" fmla="*/ 33128 w 65761"/>
                <a:gd name="connsiteY22" fmla="*/ 157600 h 157529"/>
                <a:gd name="connsiteX23" fmla="*/ 36327 w 65761"/>
                <a:gd name="connsiteY23" fmla="*/ 154168 h 157529"/>
                <a:gd name="connsiteX24" fmla="*/ 38460 w 65761"/>
                <a:gd name="connsiteY24" fmla="*/ 128599 h 157529"/>
                <a:gd name="connsiteX25" fmla="*/ 40059 w 65761"/>
                <a:gd name="connsiteY25" fmla="*/ 83297 h 157529"/>
                <a:gd name="connsiteX26" fmla="*/ 37571 w 65761"/>
                <a:gd name="connsiteY26" fmla="*/ 62190 h 157529"/>
                <a:gd name="connsiteX27" fmla="*/ 35260 w 65761"/>
                <a:gd name="connsiteY27" fmla="*/ 49148 h 15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761" h="157529">
                  <a:moveTo>
                    <a:pt x="35260" y="49148"/>
                  </a:moveTo>
                  <a:cubicBezTo>
                    <a:pt x="37926" y="49491"/>
                    <a:pt x="39704" y="49663"/>
                    <a:pt x="45036" y="51036"/>
                  </a:cubicBezTo>
                  <a:cubicBezTo>
                    <a:pt x="50723" y="52580"/>
                    <a:pt x="54989" y="53610"/>
                    <a:pt x="58366" y="53610"/>
                  </a:cubicBezTo>
                  <a:cubicBezTo>
                    <a:pt x="65298" y="53610"/>
                    <a:pt x="66008" y="48462"/>
                    <a:pt x="66008" y="46917"/>
                  </a:cubicBezTo>
                  <a:cubicBezTo>
                    <a:pt x="66008" y="45545"/>
                    <a:pt x="65298" y="40225"/>
                    <a:pt x="58366" y="40225"/>
                  </a:cubicBezTo>
                  <a:cubicBezTo>
                    <a:pt x="54989" y="40225"/>
                    <a:pt x="50723" y="41255"/>
                    <a:pt x="45036" y="42799"/>
                  </a:cubicBezTo>
                  <a:cubicBezTo>
                    <a:pt x="39704" y="44172"/>
                    <a:pt x="37926" y="44343"/>
                    <a:pt x="35260" y="44687"/>
                  </a:cubicBezTo>
                  <a:cubicBezTo>
                    <a:pt x="35616" y="38681"/>
                    <a:pt x="36860" y="31473"/>
                    <a:pt x="37749" y="26154"/>
                  </a:cubicBezTo>
                  <a:cubicBezTo>
                    <a:pt x="38460" y="22722"/>
                    <a:pt x="40059" y="13970"/>
                    <a:pt x="40059" y="7964"/>
                  </a:cubicBezTo>
                  <a:cubicBezTo>
                    <a:pt x="40059" y="2816"/>
                    <a:pt x="37571" y="71"/>
                    <a:pt x="33128" y="71"/>
                  </a:cubicBezTo>
                  <a:cubicBezTo>
                    <a:pt x="29395" y="71"/>
                    <a:pt x="26196" y="1958"/>
                    <a:pt x="26196" y="7964"/>
                  </a:cubicBezTo>
                  <a:cubicBezTo>
                    <a:pt x="26196" y="13627"/>
                    <a:pt x="27618" y="22207"/>
                    <a:pt x="28684" y="28041"/>
                  </a:cubicBezTo>
                  <a:cubicBezTo>
                    <a:pt x="29040" y="29929"/>
                    <a:pt x="30639" y="38337"/>
                    <a:pt x="30995" y="44687"/>
                  </a:cubicBezTo>
                  <a:cubicBezTo>
                    <a:pt x="28329" y="44343"/>
                    <a:pt x="26551" y="44172"/>
                    <a:pt x="21219" y="42799"/>
                  </a:cubicBezTo>
                  <a:cubicBezTo>
                    <a:pt x="15532" y="41255"/>
                    <a:pt x="11266" y="40225"/>
                    <a:pt x="7889" y="40225"/>
                  </a:cubicBezTo>
                  <a:cubicBezTo>
                    <a:pt x="958" y="40225"/>
                    <a:pt x="247" y="45373"/>
                    <a:pt x="247" y="46917"/>
                  </a:cubicBezTo>
                  <a:cubicBezTo>
                    <a:pt x="247" y="48290"/>
                    <a:pt x="958" y="53610"/>
                    <a:pt x="7889" y="53610"/>
                  </a:cubicBezTo>
                  <a:cubicBezTo>
                    <a:pt x="11266" y="53610"/>
                    <a:pt x="15532" y="52580"/>
                    <a:pt x="21219" y="51036"/>
                  </a:cubicBezTo>
                  <a:cubicBezTo>
                    <a:pt x="26551" y="49663"/>
                    <a:pt x="28329" y="49491"/>
                    <a:pt x="30995" y="49148"/>
                  </a:cubicBezTo>
                  <a:cubicBezTo>
                    <a:pt x="30639" y="53438"/>
                    <a:pt x="29395" y="58929"/>
                    <a:pt x="28507" y="62533"/>
                  </a:cubicBezTo>
                  <a:cubicBezTo>
                    <a:pt x="26196" y="73172"/>
                    <a:pt x="26196" y="74374"/>
                    <a:pt x="26196" y="83297"/>
                  </a:cubicBezTo>
                  <a:cubicBezTo>
                    <a:pt x="26196" y="116416"/>
                    <a:pt x="29573" y="151594"/>
                    <a:pt x="30106" y="155026"/>
                  </a:cubicBezTo>
                  <a:cubicBezTo>
                    <a:pt x="30284" y="156570"/>
                    <a:pt x="30639" y="157600"/>
                    <a:pt x="33128" y="157600"/>
                  </a:cubicBezTo>
                  <a:cubicBezTo>
                    <a:pt x="35794" y="157600"/>
                    <a:pt x="35971" y="156570"/>
                    <a:pt x="36327" y="154168"/>
                  </a:cubicBezTo>
                  <a:cubicBezTo>
                    <a:pt x="36327" y="153996"/>
                    <a:pt x="37749" y="139067"/>
                    <a:pt x="38460" y="128599"/>
                  </a:cubicBezTo>
                  <a:cubicBezTo>
                    <a:pt x="39348" y="113498"/>
                    <a:pt x="40059" y="98398"/>
                    <a:pt x="40059" y="83297"/>
                  </a:cubicBezTo>
                  <a:cubicBezTo>
                    <a:pt x="40059" y="74374"/>
                    <a:pt x="40059" y="73172"/>
                    <a:pt x="37571" y="62190"/>
                  </a:cubicBezTo>
                  <a:cubicBezTo>
                    <a:pt x="37216" y="60302"/>
                    <a:pt x="35616" y="53438"/>
                    <a:pt x="35260" y="49148"/>
                  </a:cubicBez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64B9774-E12C-2486-BE46-5448EE37EF7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8035132" y="3208954"/>
              <a:ext cx="95087" cy="77391"/>
            </a:xfrm>
            <a:custGeom>
              <a:avLst/>
              <a:gdLst>
                <a:gd name="connsiteX0" fmla="*/ 35971 w 95087"/>
                <a:gd name="connsiteY0" fmla="*/ 57563 h 77391"/>
                <a:gd name="connsiteX1" fmla="*/ 19264 w 95087"/>
                <a:gd name="connsiteY1" fmla="*/ 72664 h 77391"/>
                <a:gd name="connsiteX2" fmla="*/ 9667 w 95087"/>
                <a:gd name="connsiteY2" fmla="*/ 70262 h 77391"/>
                <a:gd name="connsiteX3" fmla="*/ 17487 w 95087"/>
                <a:gd name="connsiteY3" fmla="*/ 60824 h 77391"/>
                <a:gd name="connsiteX4" fmla="*/ 10378 w 95087"/>
                <a:gd name="connsiteY4" fmla="*/ 54474 h 77391"/>
                <a:gd name="connsiteX5" fmla="*/ 247 w 95087"/>
                <a:gd name="connsiteY5" fmla="*/ 64942 h 77391"/>
                <a:gd name="connsiteX6" fmla="*/ 18909 w 95087"/>
                <a:gd name="connsiteY6" fmla="*/ 77469 h 77391"/>
                <a:gd name="connsiteX7" fmla="*/ 38815 w 95087"/>
                <a:gd name="connsiteY7" fmla="*/ 65285 h 77391"/>
                <a:gd name="connsiteX8" fmla="*/ 59965 w 95087"/>
                <a:gd name="connsiteY8" fmla="*/ 77469 h 77391"/>
                <a:gd name="connsiteX9" fmla="*/ 91247 w 95087"/>
                <a:gd name="connsiteY9" fmla="*/ 51214 h 77391"/>
                <a:gd name="connsiteX10" fmla="*/ 88403 w 95087"/>
                <a:gd name="connsiteY10" fmla="*/ 48983 h 77391"/>
                <a:gd name="connsiteX11" fmla="*/ 85026 w 95087"/>
                <a:gd name="connsiteY11" fmla="*/ 51900 h 77391"/>
                <a:gd name="connsiteX12" fmla="*/ 60676 w 95087"/>
                <a:gd name="connsiteY12" fmla="*/ 72664 h 77391"/>
                <a:gd name="connsiteX13" fmla="*/ 49835 w 95087"/>
                <a:gd name="connsiteY13" fmla="*/ 61510 h 77391"/>
                <a:gd name="connsiteX14" fmla="*/ 59077 w 95087"/>
                <a:gd name="connsiteY14" fmla="*/ 22385 h 77391"/>
                <a:gd name="connsiteX15" fmla="*/ 76495 w 95087"/>
                <a:gd name="connsiteY15" fmla="*/ 4882 h 77391"/>
                <a:gd name="connsiteX16" fmla="*/ 86092 w 95087"/>
                <a:gd name="connsiteY16" fmla="*/ 7284 h 77391"/>
                <a:gd name="connsiteX17" fmla="*/ 78272 w 95087"/>
                <a:gd name="connsiteY17" fmla="*/ 16722 h 77391"/>
                <a:gd name="connsiteX18" fmla="*/ 85381 w 95087"/>
                <a:gd name="connsiteY18" fmla="*/ 23072 h 77391"/>
                <a:gd name="connsiteX19" fmla="*/ 95335 w 95087"/>
                <a:gd name="connsiteY19" fmla="*/ 12604 h 77391"/>
                <a:gd name="connsiteX20" fmla="*/ 76850 w 95087"/>
                <a:gd name="connsiteY20" fmla="*/ 77 h 77391"/>
                <a:gd name="connsiteX21" fmla="*/ 56944 w 95087"/>
                <a:gd name="connsiteY21" fmla="*/ 12261 h 77391"/>
                <a:gd name="connsiteX22" fmla="*/ 35616 w 95087"/>
                <a:gd name="connsiteY22" fmla="*/ 77 h 77391"/>
                <a:gd name="connsiteX23" fmla="*/ 4335 w 95087"/>
                <a:gd name="connsiteY23" fmla="*/ 26332 h 77391"/>
                <a:gd name="connsiteX24" fmla="*/ 7356 w 95087"/>
                <a:gd name="connsiteY24" fmla="*/ 28563 h 77391"/>
                <a:gd name="connsiteX25" fmla="*/ 10733 w 95087"/>
                <a:gd name="connsiteY25" fmla="*/ 25646 h 77391"/>
                <a:gd name="connsiteX26" fmla="*/ 35083 w 95087"/>
                <a:gd name="connsiteY26" fmla="*/ 4882 h 77391"/>
                <a:gd name="connsiteX27" fmla="*/ 45747 w 95087"/>
                <a:gd name="connsiteY27" fmla="*/ 16208 h 77391"/>
                <a:gd name="connsiteX28" fmla="*/ 42014 w 95087"/>
                <a:gd name="connsiteY28" fmla="*/ 34054 h 77391"/>
                <a:gd name="connsiteX29" fmla="*/ 35971 w 95087"/>
                <a:gd name="connsiteY29" fmla="*/ 57563 h 7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087" h="77391">
                  <a:moveTo>
                    <a:pt x="35971" y="57563"/>
                  </a:moveTo>
                  <a:cubicBezTo>
                    <a:pt x="34194" y="63398"/>
                    <a:pt x="28329" y="72664"/>
                    <a:pt x="19264" y="72664"/>
                  </a:cubicBezTo>
                  <a:cubicBezTo>
                    <a:pt x="18731" y="72664"/>
                    <a:pt x="13399" y="72664"/>
                    <a:pt x="9667" y="70262"/>
                  </a:cubicBezTo>
                  <a:cubicBezTo>
                    <a:pt x="16954" y="68031"/>
                    <a:pt x="17487" y="61853"/>
                    <a:pt x="17487" y="60824"/>
                  </a:cubicBezTo>
                  <a:cubicBezTo>
                    <a:pt x="17487" y="57048"/>
                    <a:pt x="14466" y="54474"/>
                    <a:pt x="10378" y="54474"/>
                  </a:cubicBezTo>
                  <a:cubicBezTo>
                    <a:pt x="5401" y="54474"/>
                    <a:pt x="247" y="58593"/>
                    <a:pt x="247" y="64942"/>
                  </a:cubicBezTo>
                  <a:cubicBezTo>
                    <a:pt x="247" y="73522"/>
                    <a:pt x="10200" y="77469"/>
                    <a:pt x="18909" y="77469"/>
                  </a:cubicBezTo>
                  <a:cubicBezTo>
                    <a:pt x="27085" y="77469"/>
                    <a:pt x="34372" y="72492"/>
                    <a:pt x="38815" y="65285"/>
                  </a:cubicBezTo>
                  <a:cubicBezTo>
                    <a:pt x="43081" y="74380"/>
                    <a:pt x="52856" y="77469"/>
                    <a:pt x="59965" y="77469"/>
                  </a:cubicBezTo>
                  <a:cubicBezTo>
                    <a:pt x="80405" y="77469"/>
                    <a:pt x="91247" y="56019"/>
                    <a:pt x="91247" y="51214"/>
                  </a:cubicBezTo>
                  <a:cubicBezTo>
                    <a:pt x="91247" y="48983"/>
                    <a:pt x="88936" y="48983"/>
                    <a:pt x="88403" y="48983"/>
                  </a:cubicBezTo>
                  <a:cubicBezTo>
                    <a:pt x="85915" y="48983"/>
                    <a:pt x="85737" y="49841"/>
                    <a:pt x="85026" y="51900"/>
                  </a:cubicBezTo>
                  <a:cubicBezTo>
                    <a:pt x="81294" y="63741"/>
                    <a:pt x="70630" y="72664"/>
                    <a:pt x="60676" y="72664"/>
                  </a:cubicBezTo>
                  <a:cubicBezTo>
                    <a:pt x="53567" y="72664"/>
                    <a:pt x="49835" y="68031"/>
                    <a:pt x="49835" y="61510"/>
                  </a:cubicBezTo>
                  <a:cubicBezTo>
                    <a:pt x="49835" y="57048"/>
                    <a:pt x="54100" y="41433"/>
                    <a:pt x="59077" y="22385"/>
                  </a:cubicBezTo>
                  <a:cubicBezTo>
                    <a:pt x="62631" y="9172"/>
                    <a:pt x="70630" y="4882"/>
                    <a:pt x="76495" y="4882"/>
                  </a:cubicBezTo>
                  <a:cubicBezTo>
                    <a:pt x="76850" y="4882"/>
                    <a:pt x="82360" y="4882"/>
                    <a:pt x="86092" y="7284"/>
                  </a:cubicBezTo>
                  <a:cubicBezTo>
                    <a:pt x="80405" y="8829"/>
                    <a:pt x="78272" y="13634"/>
                    <a:pt x="78272" y="16722"/>
                  </a:cubicBezTo>
                  <a:cubicBezTo>
                    <a:pt x="78272" y="20498"/>
                    <a:pt x="81294" y="23072"/>
                    <a:pt x="85381" y="23072"/>
                  </a:cubicBezTo>
                  <a:cubicBezTo>
                    <a:pt x="89469" y="23072"/>
                    <a:pt x="95335" y="19811"/>
                    <a:pt x="95335" y="12604"/>
                  </a:cubicBezTo>
                  <a:cubicBezTo>
                    <a:pt x="95335" y="2994"/>
                    <a:pt x="83960" y="77"/>
                    <a:pt x="76850" y="77"/>
                  </a:cubicBezTo>
                  <a:cubicBezTo>
                    <a:pt x="67964" y="77"/>
                    <a:pt x="60854" y="5740"/>
                    <a:pt x="56944" y="12261"/>
                  </a:cubicBezTo>
                  <a:cubicBezTo>
                    <a:pt x="53745" y="5225"/>
                    <a:pt x="45569" y="77"/>
                    <a:pt x="35616" y="77"/>
                  </a:cubicBezTo>
                  <a:cubicBezTo>
                    <a:pt x="15710" y="77"/>
                    <a:pt x="4335" y="21184"/>
                    <a:pt x="4335" y="26332"/>
                  </a:cubicBezTo>
                  <a:cubicBezTo>
                    <a:pt x="4335" y="28563"/>
                    <a:pt x="6823" y="28563"/>
                    <a:pt x="7356" y="28563"/>
                  </a:cubicBezTo>
                  <a:cubicBezTo>
                    <a:pt x="9667" y="28563"/>
                    <a:pt x="9844" y="27876"/>
                    <a:pt x="10733" y="25646"/>
                  </a:cubicBezTo>
                  <a:cubicBezTo>
                    <a:pt x="15176" y="12261"/>
                    <a:pt x="26374" y="4882"/>
                    <a:pt x="35083" y="4882"/>
                  </a:cubicBezTo>
                  <a:cubicBezTo>
                    <a:pt x="40948" y="4882"/>
                    <a:pt x="45747" y="7971"/>
                    <a:pt x="45747" y="16208"/>
                  </a:cubicBezTo>
                  <a:cubicBezTo>
                    <a:pt x="45747" y="19640"/>
                    <a:pt x="43614" y="28220"/>
                    <a:pt x="42014" y="34054"/>
                  </a:cubicBezTo>
                  <a:lnTo>
                    <a:pt x="35971" y="57563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84BEA99-BBEE-9A27-9CFE-382C065239D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8189458" y="3053897"/>
              <a:ext cx="67792" cy="37752"/>
            </a:xfrm>
            <a:custGeom>
              <a:avLst/>
              <a:gdLst>
                <a:gd name="connsiteX0" fmla="*/ 34275 w 67792"/>
                <a:gd name="connsiteY0" fmla="*/ 75 h 37752"/>
                <a:gd name="connsiteX1" fmla="*/ 252 w 67792"/>
                <a:gd name="connsiteY1" fmla="*/ 33414 h 37752"/>
                <a:gd name="connsiteX2" fmla="*/ 4822 w 67792"/>
                <a:gd name="connsiteY2" fmla="*/ 37827 h 37752"/>
                <a:gd name="connsiteX3" fmla="*/ 34275 w 67792"/>
                <a:gd name="connsiteY3" fmla="*/ 12822 h 37752"/>
                <a:gd name="connsiteX4" fmla="*/ 63475 w 67792"/>
                <a:gd name="connsiteY4" fmla="*/ 37827 h 37752"/>
                <a:gd name="connsiteX5" fmla="*/ 68045 w 67792"/>
                <a:gd name="connsiteY5" fmla="*/ 33414 h 37752"/>
                <a:gd name="connsiteX6" fmla="*/ 34275 w 67792"/>
                <a:gd name="connsiteY6" fmla="*/ 75 h 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92" h="37752">
                  <a:moveTo>
                    <a:pt x="34275" y="75"/>
                  </a:moveTo>
                  <a:lnTo>
                    <a:pt x="252" y="33414"/>
                  </a:lnTo>
                  <a:lnTo>
                    <a:pt x="4822" y="37827"/>
                  </a:lnTo>
                  <a:lnTo>
                    <a:pt x="34275" y="12822"/>
                  </a:lnTo>
                  <a:lnTo>
                    <a:pt x="63475" y="37827"/>
                  </a:lnTo>
                  <a:lnTo>
                    <a:pt x="68045" y="33414"/>
                  </a:lnTo>
                  <a:lnTo>
                    <a:pt x="34275" y="75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3D5506-E4D1-7FF9-3948-2D1F76C0EA3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8164845" y="3115673"/>
              <a:ext cx="98769" cy="111049"/>
            </a:xfrm>
            <a:custGeom>
              <a:avLst/>
              <a:gdLst>
                <a:gd name="connsiteX0" fmla="*/ 90388 w 98769"/>
                <a:gd name="connsiteY0" fmla="*/ 15274 h 111049"/>
                <a:gd name="connsiteX1" fmla="*/ 79217 w 98769"/>
                <a:gd name="connsiteY1" fmla="*/ 18706 h 111049"/>
                <a:gd name="connsiteX2" fmla="*/ 74646 w 98769"/>
                <a:gd name="connsiteY2" fmla="*/ 28266 h 111049"/>
                <a:gd name="connsiteX3" fmla="*/ 84041 w 98769"/>
                <a:gd name="connsiteY3" fmla="*/ 36846 h 111049"/>
                <a:gd name="connsiteX4" fmla="*/ 98260 w 98769"/>
                <a:gd name="connsiteY4" fmla="*/ 21157 h 111049"/>
                <a:gd name="connsiteX5" fmla="*/ 68299 w 98769"/>
                <a:gd name="connsiteY5" fmla="*/ 75 h 111049"/>
                <a:gd name="connsiteX6" fmla="*/ 252 w 98769"/>
                <a:gd name="connsiteY6" fmla="*/ 69695 h 111049"/>
                <a:gd name="connsiteX7" fmla="*/ 41385 w 98769"/>
                <a:gd name="connsiteY7" fmla="*/ 111125 h 111049"/>
                <a:gd name="connsiteX8" fmla="*/ 99021 w 98769"/>
                <a:gd name="connsiteY8" fmla="*/ 82198 h 111049"/>
                <a:gd name="connsiteX9" fmla="*/ 95974 w 98769"/>
                <a:gd name="connsiteY9" fmla="*/ 79011 h 111049"/>
                <a:gd name="connsiteX10" fmla="*/ 92674 w 98769"/>
                <a:gd name="connsiteY10" fmla="*/ 81462 h 111049"/>
                <a:gd name="connsiteX11" fmla="*/ 41892 w 98769"/>
                <a:gd name="connsiteY11" fmla="*/ 105731 h 111049"/>
                <a:gd name="connsiteX12" fmla="*/ 19041 w 98769"/>
                <a:gd name="connsiteY12" fmla="*/ 79011 h 111049"/>
                <a:gd name="connsiteX13" fmla="*/ 32752 w 98769"/>
                <a:gd name="connsiteY13" fmla="*/ 29982 h 111049"/>
                <a:gd name="connsiteX14" fmla="*/ 68553 w 98769"/>
                <a:gd name="connsiteY14" fmla="*/ 5468 h 111049"/>
                <a:gd name="connsiteX15" fmla="*/ 90388 w 98769"/>
                <a:gd name="connsiteY15" fmla="*/ 15274 h 11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769" h="111049">
                  <a:moveTo>
                    <a:pt x="90388" y="15274"/>
                  </a:moveTo>
                  <a:cubicBezTo>
                    <a:pt x="86326" y="15274"/>
                    <a:pt x="82771" y="15274"/>
                    <a:pt x="79217" y="18706"/>
                  </a:cubicBezTo>
                  <a:cubicBezTo>
                    <a:pt x="75154" y="22383"/>
                    <a:pt x="74646" y="26550"/>
                    <a:pt x="74646" y="28266"/>
                  </a:cubicBezTo>
                  <a:cubicBezTo>
                    <a:pt x="74646" y="34150"/>
                    <a:pt x="79217" y="36846"/>
                    <a:pt x="84041" y="36846"/>
                  </a:cubicBezTo>
                  <a:cubicBezTo>
                    <a:pt x="91404" y="36846"/>
                    <a:pt x="98260" y="30963"/>
                    <a:pt x="98260" y="21157"/>
                  </a:cubicBezTo>
                  <a:cubicBezTo>
                    <a:pt x="98260" y="9145"/>
                    <a:pt x="86326" y="75"/>
                    <a:pt x="68299" y="75"/>
                  </a:cubicBezTo>
                  <a:cubicBezTo>
                    <a:pt x="34021" y="75"/>
                    <a:pt x="252" y="35130"/>
                    <a:pt x="252" y="69695"/>
                  </a:cubicBezTo>
                  <a:cubicBezTo>
                    <a:pt x="252" y="91758"/>
                    <a:pt x="14978" y="111125"/>
                    <a:pt x="41385" y="111125"/>
                  </a:cubicBezTo>
                  <a:cubicBezTo>
                    <a:pt x="77693" y="111125"/>
                    <a:pt x="99021" y="85139"/>
                    <a:pt x="99021" y="82198"/>
                  </a:cubicBezTo>
                  <a:cubicBezTo>
                    <a:pt x="99021" y="80727"/>
                    <a:pt x="97498" y="79011"/>
                    <a:pt x="95974" y="79011"/>
                  </a:cubicBezTo>
                  <a:cubicBezTo>
                    <a:pt x="94705" y="79011"/>
                    <a:pt x="94197" y="79501"/>
                    <a:pt x="92674" y="81462"/>
                  </a:cubicBezTo>
                  <a:cubicBezTo>
                    <a:pt x="72615" y="105731"/>
                    <a:pt x="44939" y="105731"/>
                    <a:pt x="41892" y="105731"/>
                  </a:cubicBezTo>
                  <a:cubicBezTo>
                    <a:pt x="25896" y="105731"/>
                    <a:pt x="19041" y="93719"/>
                    <a:pt x="19041" y="79011"/>
                  </a:cubicBezTo>
                  <a:cubicBezTo>
                    <a:pt x="19041" y="68960"/>
                    <a:pt x="24119" y="45181"/>
                    <a:pt x="32752" y="29982"/>
                  </a:cubicBezTo>
                  <a:cubicBezTo>
                    <a:pt x="40623" y="16009"/>
                    <a:pt x="54588" y="5468"/>
                    <a:pt x="68553" y="5468"/>
                  </a:cubicBezTo>
                  <a:cubicBezTo>
                    <a:pt x="77185" y="5468"/>
                    <a:pt x="86834" y="8655"/>
                    <a:pt x="90388" y="15274"/>
                  </a:cubicBez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2EEC002-30D9-8C79-1C00-1F99FD3353F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8272846" y="3185122"/>
              <a:ext cx="95087" cy="77391"/>
            </a:xfrm>
            <a:custGeom>
              <a:avLst/>
              <a:gdLst>
                <a:gd name="connsiteX0" fmla="*/ 35981 w 95087"/>
                <a:gd name="connsiteY0" fmla="*/ 57562 h 77391"/>
                <a:gd name="connsiteX1" fmla="*/ 19274 w 95087"/>
                <a:gd name="connsiteY1" fmla="*/ 72663 h 77391"/>
                <a:gd name="connsiteX2" fmla="*/ 9676 w 95087"/>
                <a:gd name="connsiteY2" fmla="*/ 70261 h 77391"/>
                <a:gd name="connsiteX3" fmla="*/ 17496 w 95087"/>
                <a:gd name="connsiteY3" fmla="*/ 60823 h 77391"/>
                <a:gd name="connsiteX4" fmla="*/ 10387 w 95087"/>
                <a:gd name="connsiteY4" fmla="*/ 54474 h 77391"/>
                <a:gd name="connsiteX5" fmla="*/ 256 w 95087"/>
                <a:gd name="connsiteY5" fmla="*/ 64941 h 77391"/>
                <a:gd name="connsiteX6" fmla="*/ 18918 w 95087"/>
                <a:gd name="connsiteY6" fmla="*/ 77468 h 77391"/>
                <a:gd name="connsiteX7" fmla="*/ 38824 w 95087"/>
                <a:gd name="connsiteY7" fmla="*/ 65284 h 77391"/>
                <a:gd name="connsiteX8" fmla="*/ 59975 w 95087"/>
                <a:gd name="connsiteY8" fmla="*/ 77468 h 77391"/>
                <a:gd name="connsiteX9" fmla="*/ 91256 w 95087"/>
                <a:gd name="connsiteY9" fmla="*/ 51213 h 77391"/>
                <a:gd name="connsiteX10" fmla="*/ 88412 w 95087"/>
                <a:gd name="connsiteY10" fmla="*/ 48982 h 77391"/>
                <a:gd name="connsiteX11" fmla="*/ 85035 w 95087"/>
                <a:gd name="connsiteY11" fmla="*/ 51899 h 77391"/>
                <a:gd name="connsiteX12" fmla="*/ 60686 w 95087"/>
                <a:gd name="connsiteY12" fmla="*/ 72663 h 77391"/>
                <a:gd name="connsiteX13" fmla="*/ 49844 w 95087"/>
                <a:gd name="connsiteY13" fmla="*/ 61509 h 77391"/>
                <a:gd name="connsiteX14" fmla="*/ 59086 w 95087"/>
                <a:gd name="connsiteY14" fmla="*/ 22384 h 77391"/>
                <a:gd name="connsiteX15" fmla="*/ 76504 w 95087"/>
                <a:gd name="connsiteY15" fmla="*/ 4881 h 77391"/>
                <a:gd name="connsiteX16" fmla="*/ 86102 w 95087"/>
                <a:gd name="connsiteY16" fmla="*/ 7283 h 77391"/>
                <a:gd name="connsiteX17" fmla="*/ 78281 w 95087"/>
                <a:gd name="connsiteY17" fmla="*/ 16721 h 77391"/>
                <a:gd name="connsiteX18" fmla="*/ 85391 w 95087"/>
                <a:gd name="connsiteY18" fmla="*/ 23071 h 77391"/>
                <a:gd name="connsiteX19" fmla="*/ 95344 w 95087"/>
                <a:gd name="connsiteY19" fmla="*/ 12603 h 77391"/>
                <a:gd name="connsiteX20" fmla="*/ 76860 w 95087"/>
                <a:gd name="connsiteY20" fmla="*/ 76 h 77391"/>
                <a:gd name="connsiteX21" fmla="*/ 56953 w 95087"/>
                <a:gd name="connsiteY21" fmla="*/ 12260 h 77391"/>
                <a:gd name="connsiteX22" fmla="*/ 35625 w 95087"/>
                <a:gd name="connsiteY22" fmla="*/ 76 h 77391"/>
                <a:gd name="connsiteX23" fmla="*/ 4344 w 95087"/>
                <a:gd name="connsiteY23" fmla="*/ 26331 h 77391"/>
                <a:gd name="connsiteX24" fmla="*/ 7366 w 95087"/>
                <a:gd name="connsiteY24" fmla="*/ 28562 h 77391"/>
                <a:gd name="connsiteX25" fmla="*/ 10742 w 95087"/>
                <a:gd name="connsiteY25" fmla="*/ 25645 h 77391"/>
                <a:gd name="connsiteX26" fmla="*/ 35092 w 95087"/>
                <a:gd name="connsiteY26" fmla="*/ 4881 h 77391"/>
                <a:gd name="connsiteX27" fmla="*/ 45756 w 95087"/>
                <a:gd name="connsiteY27" fmla="*/ 16207 h 77391"/>
                <a:gd name="connsiteX28" fmla="*/ 42024 w 95087"/>
                <a:gd name="connsiteY28" fmla="*/ 34053 h 77391"/>
                <a:gd name="connsiteX29" fmla="*/ 35981 w 95087"/>
                <a:gd name="connsiteY29" fmla="*/ 57562 h 7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087" h="77391">
                  <a:moveTo>
                    <a:pt x="35981" y="57562"/>
                  </a:moveTo>
                  <a:cubicBezTo>
                    <a:pt x="34203" y="63397"/>
                    <a:pt x="28338" y="72663"/>
                    <a:pt x="19274" y="72663"/>
                  </a:cubicBezTo>
                  <a:cubicBezTo>
                    <a:pt x="18740" y="72663"/>
                    <a:pt x="13408" y="72663"/>
                    <a:pt x="9676" y="70261"/>
                  </a:cubicBezTo>
                  <a:cubicBezTo>
                    <a:pt x="16963" y="68030"/>
                    <a:pt x="17496" y="61852"/>
                    <a:pt x="17496" y="60823"/>
                  </a:cubicBezTo>
                  <a:cubicBezTo>
                    <a:pt x="17496" y="57048"/>
                    <a:pt x="14475" y="54474"/>
                    <a:pt x="10387" y="54474"/>
                  </a:cubicBezTo>
                  <a:cubicBezTo>
                    <a:pt x="5410" y="54474"/>
                    <a:pt x="256" y="58592"/>
                    <a:pt x="256" y="64941"/>
                  </a:cubicBezTo>
                  <a:cubicBezTo>
                    <a:pt x="256" y="73521"/>
                    <a:pt x="10209" y="77468"/>
                    <a:pt x="18918" y="77468"/>
                  </a:cubicBezTo>
                  <a:cubicBezTo>
                    <a:pt x="27094" y="77468"/>
                    <a:pt x="34381" y="72492"/>
                    <a:pt x="38824" y="65284"/>
                  </a:cubicBezTo>
                  <a:cubicBezTo>
                    <a:pt x="43090" y="74379"/>
                    <a:pt x="52865" y="77468"/>
                    <a:pt x="59975" y="77468"/>
                  </a:cubicBezTo>
                  <a:cubicBezTo>
                    <a:pt x="80414" y="77468"/>
                    <a:pt x="91256" y="56018"/>
                    <a:pt x="91256" y="51213"/>
                  </a:cubicBezTo>
                  <a:cubicBezTo>
                    <a:pt x="91256" y="48982"/>
                    <a:pt x="88945" y="48982"/>
                    <a:pt x="88412" y="48982"/>
                  </a:cubicBezTo>
                  <a:cubicBezTo>
                    <a:pt x="85924" y="48982"/>
                    <a:pt x="85746" y="49840"/>
                    <a:pt x="85035" y="51899"/>
                  </a:cubicBezTo>
                  <a:cubicBezTo>
                    <a:pt x="81303" y="63740"/>
                    <a:pt x="70639" y="72663"/>
                    <a:pt x="60686" y="72663"/>
                  </a:cubicBezTo>
                  <a:cubicBezTo>
                    <a:pt x="53576" y="72663"/>
                    <a:pt x="49844" y="68030"/>
                    <a:pt x="49844" y="61509"/>
                  </a:cubicBezTo>
                  <a:cubicBezTo>
                    <a:pt x="49844" y="57048"/>
                    <a:pt x="54110" y="41432"/>
                    <a:pt x="59086" y="22384"/>
                  </a:cubicBezTo>
                  <a:cubicBezTo>
                    <a:pt x="62641" y="9171"/>
                    <a:pt x="70639" y="4881"/>
                    <a:pt x="76504" y="4881"/>
                  </a:cubicBezTo>
                  <a:cubicBezTo>
                    <a:pt x="76860" y="4881"/>
                    <a:pt x="82369" y="4881"/>
                    <a:pt x="86102" y="7283"/>
                  </a:cubicBezTo>
                  <a:cubicBezTo>
                    <a:pt x="80414" y="8828"/>
                    <a:pt x="78281" y="13633"/>
                    <a:pt x="78281" y="16721"/>
                  </a:cubicBezTo>
                  <a:cubicBezTo>
                    <a:pt x="78281" y="20497"/>
                    <a:pt x="81303" y="23071"/>
                    <a:pt x="85391" y="23071"/>
                  </a:cubicBezTo>
                  <a:cubicBezTo>
                    <a:pt x="89479" y="23071"/>
                    <a:pt x="95344" y="19810"/>
                    <a:pt x="95344" y="12603"/>
                  </a:cubicBezTo>
                  <a:cubicBezTo>
                    <a:pt x="95344" y="2993"/>
                    <a:pt x="83969" y="76"/>
                    <a:pt x="76860" y="76"/>
                  </a:cubicBezTo>
                  <a:cubicBezTo>
                    <a:pt x="67973" y="76"/>
                    <a:pt x="60863" y="5739"/>
                    <a:pt x="56953" y="12260"/>
                  </a:cubicBezTo>
                  <a:cubicBezTo>
                    <a:pt x="53754" y="5224"/>
                    <a:pt x="45578" y="76"/>
                    <a:pt x="35625" y="76"/>
                  </a:cubicBezTo>
                  <a:cubicBezTo>
                    <a:pt x="15719" y="76"/>
                    <a:pt x="4344" y="21183"/>
                    <a:pt x="4344" y="26331"/>
                  </a:cubicBezTo>
                  <a:cubicBezTo>
                    <a:pt x="4344" y="28562"/>
                    <a:pt x="6832" y="28562"/>
                    <a:pt x="7366" y="28562"/>
                  </a:cubicBezTo>
                  <a:cubicBezTo>
                    <a:pt x="9676" y="28562"/>
                    <a:pt x="9854" y="27875"/>
                    <a:pt x="10742" y="25645"/>
                  </a:cubicBezTo>
                  <a:cubicBezTo>
                    <a:pt x="15186" y="12260"/>
                    <a:pt x="26383" y="4881"/>
                    <a:pt x="35092" y="4881"/>
                  </a:cubicBezTo>
                  <a:cubicBezTo>
                    <a:pt x="40957" y="4881"/>
                    <a:pt x="45756" y="7970"/>
                    <a:pt x="45756" y="16207"/>
                  </a:cubicBezTo>
                  <a:cubicBezTo>
                    <a:pt x="45756" y="19639"/>
                    <a:pt x="43623" y="28219"/>
                    <a:pt x="42024" y="34053"/>
                  </a:cubicBezTo>
                  <a:lnTo>
                    <a:pt x="35981" y="57562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B64C92D-E28E-4443-1AE7-EE173AF186B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8391896" y="3154577"/>
              <a:ext cx="130812" cy="126469"/>
            </a:xfrm>
            <a:custGeom>
              <a:avLst/>
              <a:gdLst>
                <a:gd name="connsiteX0" fmla="*/ 70110 w 130812"/>
                <a:gd name="connsiteY0" fmla="*/ 67515 h 126469"/>
                <a:gd name="connsiteX1" fmla="*/ 124497 w 130812"/>
                <a:gd name="connsiteY1" fmla="*/ 67515 h 126469"/>
                <a:gd name="connsiteX2" fmla="*/ 131073 w 130812"/>
                <a:gd name="connsiteY2" fmla="*/ 63397 h 126469"/>
                <a:gd name="connsiteX3" fmla="*/ 124497 w 130812"/>
                <a:gd name="connsiteY3" fmla="*/ 59107 h 126469"/>
                <a:gd name="connsiteX4" fmla="*/ 70110 w 130812"/>
                <a:gd name="connsiteY4" fmla="*/ 59107 h 126469"/>
                <a:gd name="connsiteX5" fmla="*/ 70110 w 130812"/>
                <a:gd name="connsiteY5" fmla="*/ 6425 h 126469"/>
                <a:gd name="connsiteX6" fmla="*/ 65845 w 130812"/>
                <a:gd name="connsiteY6" fmla="*/ 76 h 126469"/>
                <a:gd name="connsiteX7" fmla="*/ 61401 w 130812"/>
                <a:gd name="connsiteY7" fmla="*/ 6425 h 126469"/>
                <a:gd name="connsiteX8" fmla="*/ 61401 w 130812"/>
                <a:gd name="connsiteY8" fmla="*/ 59107 h 126469"/>
                <a:gd name="connsiteX9" fmla="*/ 6837 w 130812"/>
                <a:gd name="connsiteY9" fmla="*/ 59107 h 126469"/>
                <a:gd name="connsiteX10" fmla="*/ 261 w 130812"/>
                <a:gd name="connsiteY10" fmla="*/ 63225 h 126469"/>
                <a:gd name="connsiteX11" fmla="*/ 6837 w 130812"/>
                <a:gd name="connsiteY11" fmla="*/ 67515 h 126469"/>
                <a:gd name="connsiteX12" fmla="*/ 61401 w 130812"/>
                <a:gd name="connsiteY12" fmla="*/ 67515 h 126469"/>
                <a:gd name="connsiteX13" fmla="*/ 61401 w 130812"/>
                <a:gd name="connsiteY13" fmla="*/ 120196 h 126469"/>
                <a:gd name="connsiteX14" fmla="*/ 65667 w 130812"/>
                <a:gd name="connsiteY14" fmla="*/ 126546 h 126469"/>
                <a:gd name="connsiteX15" fmla="*/ 70110 w 130812"/>
                <a:gd name="connsiteY15" fmla="*/ 120196 h 126469"/>
                <a:gd name="connsiteX16" fmla="*/ 70110 w 130812"/>
                <a:gd name="connsiteY16" fmla="*/ 67515 h 12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812" h="126469">
                  <a:moveTo>
                    <a:pt x="70110" y="67515"/>
                  </a:moveTo>
                  <a:lnTo>
                    <a:pt x="124497" y="67515"/>
                  </a:lnTo>
                  <a:cubicBezTo>
                    <a:pt x="126807" y="67515"/>
                    <a:pt x="131073" y="67515"/>
                    <a:pt x="131073" y="63397"/>
                  </a:cubicBezTo>
                  <a:cubicBezTo>
                    <a:pt x="131073" y="59107"/>
                    <a:pt x="126985" y="59107"/>
                    <a:pt x="124497" y="59107"/>
                  </a:cubicBezTo>
                  <a:lnTo>
                    <a:pt x="70110" y="59107"/>
                  </a:lnTo>
                  <a:lnTo>
                    <a:pt x="70110" y="6425"/>
                  </a:lnTo>
                  <a:cubicBezTo>
                    <a:pt x="70110" y="4195"/>
                    <a:pt x="70110" y="76"/>
                    <a:pt x="65845" y="76"/>
                  </a:cubicBezTo>
                  <a:cubicBezTo>
                    <a:pt x="61401" y="76"/>
                    <a:pt x="61401" y="4023"/>
                    <a:pt x="61401" y="6425"/>
                  </a:cubicBezTo>
                  <a:lnTo>
                    <a:pt x="61401" y="59107"/>
                  </a:lnTo>
                  <a:lnTo>
                    <a:pt x="6837" y="59107"/>
                  </a:lnTo>
                  <a:cubicBezTo>
                    <a:pt x="4526" y="59107"/>
                    <a:pt x="261" y="59107"/>
                    <a:pt x="261" y="63225"/>
                  </a:cubicBezTo>
                  <a:cubicBezTo>
                    <a:pt x="261" y="67515"/>
                    <a:pt x="4349" y="67515"/>
                    <a:pt x="6837" y="67515"/>
                  </a:cubicBezTo>
                  <a:lnTo>
                    <a:pt x="61401" y="67515"/>
                  </a:lnTo>
                  <a:lnTo>
                    <a:pt x="61401" y="120196"/>
                  </a:lnTo>
                  <a:cubicBezTo>
                    <a:pt x="61401" y="122427"/>
                    <a:pt x="61401" y="126546"/>
                    <a:pt x="65667" y="126546"/>
                  </a:cubicBezTo>
                  <a:cubicBezTo>
                    <a:pt x="70110" y="126546"/>
                    <a:pt x="70110" y="122599"/>
                    <a:pt x="70110" y="120196"/>
                  </a:cubicBezTo>
                  <a:lnTo>
                    <a:pt x="70110" y="67515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2E9EB08-A564-1BC7-03E7-4447C674B43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8535325" y="3147027"/>
              <a:ext cx="78025" cy="148777"/>
            </a:xfrm>
            <a:custGeom>
              <a:avLst/>
              <a:gdLst>
                <a:gd name="connsiteX0" fmla="*/ 78292 w 78025"/>
                <a:gd name="connsiteY0" fmla="*/ 6597 h 148777"/>
                <a:gd name="connsiteX1" fmla="*/ 71183 w 78025"/>
                <a:gd name="connsiteY1" fmla="*/ 76 h 148777"/>
                <a:gd name="connsiteX2" fmla="*/ 61230 w 78025"/>
                <a:gd name="connsiteY2" fmla="*/ 9514 h 148777"/>
                <a:gd name="connsiteX3" fmla="*/ 68339 w 78025"/>
                <a:gd name="connsiteY3" fmla="*/ 16035 h 148777"/>
                <a:gd name="connsiteX4" fmla="*/ 78292 w 78025"/>
                <a:gd name="connsiteY4" fmla="*/ 6597 h 148777"/>
                <a:gd name="connsiteX5" fmla="*/ 40612 w 78025"/>
                <a:gd name="connsiteY5" fmla="*/ 122256 h 148777"/>
                <a:gd name="connsiteX6" fmla="*/ 17685 w 78025"/>
                <a:gd name="connsiteY6" fmla="*/ 144049 h 148777"/>
                <a:gd name="connsiteX7" fmla="*/ 11286 w 78025"/>
                <a:gd name="connsiteY7" fmla="*/ 143019 h 148777"/>
                <a:gd name="connsiteX8" fmla="*/ 17329 w 78025"/>
                <a:gd name="connsiteY8" fmla="*/ 134268 h 148777"/>
                <a:gd name="connsiteX9" fmla="*/ 10398 w 78025"/>
                <a:gd name="connsiteY9" fmla="*/ 127918 h 148777"/>
                <a:gd name="connsiteX10" fmla="*/ 267 w 78025"/>
                <a:gd name="connsiteY10" fmla="*/ 138043 h 148777"/>
                <a:gd name="connsiteX11" fmla="*/ 17862 w 78025"/>
                <a:gd name="connsiteY11" fmla="*/ 148854 h 148777"/>
                <a:gd name="connsiteX12" fmla="*/ 54831 w 78025"/>
                <a:gd name="connsiteY12" fmla="*/ 121741 h 148777"/>
                <a:gd name="connsiteX13" fmla="*/ 70827 w 78025"/>
                <a:gd name="connsiteY13" fmla="*/ 60308 h 148777"/>
                <a:gd name="connsiteX14" fmla="*/ 71716 w 78025"/>
                <a:gd name="connsiteY14" fmla="*/ 54302 h 148777"/>
                <a:gd name="connsiteX15" fmla="*/ 52698 w 78025"/>
                <a:gd name="connsiteY15" fmla="*/ 38171 h 148777"/>
                <a:gd name="connsiteX16" fmla="*/ 21595 w 78025"/>
                <a:gd name="connsiteY16" fmla="*/ 64426 h 148777"/>
                <a:gd name="connsiteX17" fmla="*/ 24616 w 78025"/>
                <a:gd name="connsiteY17" fmla="*/ 66657 h 148777"/>
                <a:gd name="connsiteX18" fmla="*/ 28171 w 78025"/>
                <a:gd name="connsiteY18" fmla="*/ 63568 h 148777"/>
                <a:gd name="connsiteX19" fmla="*/ 52165 w 78025"/>
                <a:gd name="connsiteY19" fmla="*/ 42976 h 148777"/>
                <a:gd name="connsiteX20" fmla="*/ 58208 w 78025"/>
                <a:gd name="connsiteY20" fmla="*/ 51385 h 148777"/>
                <a:gd name="connsiteX21" fmla="*/ 57675 w 78025"/>
                <a:gd name="connsiteY21" fmla="*/ 56533 h 148777"/>
                <a:gd name="connsiteX22" fmla="*/ 40612 w 78025"/>
                <a:gd name="connsiteY22" fmla="*/ 122256 h 14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025" h="148777">
                  <a:moveTo>
                    <a:pt x="78292" y="6597"/>
                  </a:moveTo>
                  <a:cubicBezTo>
                    <a:pt x="78292" y="3680"/>
                    <a:pt x="75982" y="76"/>
                    <a:pt x="71183" y="76"/>
                  </a:cubicBezTo>
                  <a:cubicBezTo>
                    <a:pt x="66028" y="76"/>
                    <a:pt x="61230" y="4881"/>
                    <a:pt x="61230" y="9514"/>
                  </a:cubicBezTo>
                  <a:cubicBezTo>
                    <a:pt x="61230" y="12260"/>
                    <a:pt x="63362" y="16035"/>
                    <a:pt x="68339" y="16035"/>
                  </a:cubicBezTo>
                  <a:cubicBezTo>
                    <a:pt x="73138" y="16035"/>
                    <a:pt x="78292" y="11573"/>
                    <a:pt x="78292" y="6597"/>
                  </a:cubicBezTo>
                  <a:close/>
                  <a:moveTo>
                    <a:pt x="40612" y="122256"/>
                  </a:moveTo>
                  <a:cubicBezTo>
                    <a:pt x="37591" y="134096"/>
                    <a:pt x="28171" y="144049"/>
                    <a:pt x="17685" y="144049"/>
                  </a:cubicBezTo>
                  <a:cubicBezTo>
                    <a:pt x="15374" y="144049"/>
                    <a:pt x="13241" y="143706"/>
                    <a:pt x="11286" y="143019"/>
                  </a:cubicBezTo>
                  <a:cubicBezTo>
                    <a:pt x="15907" y="140960"/>
                    <a:pt x="17329" y="136842"/>
                    <a:pt x="17329" y="134268"/>
                  </a:cubicBezTo>
                  <a:cubicBezTo>
                    <a:pt x="17329" y="130149"/>
                    <a:pt x="13952" y="127918"/>
                    <a:pt x="10398" y="127918"/>
                  </a:cubicBezTo>
                  <a:cubicBezTo>
                    <a:pt x="4888" y="127918"/>
                    <a:pt x="267" y="132552"/>
                    <a:pt x="267" y="138043"/>
                  </a:cubicBezTo>
                  <a:cubicBezTo>
                    <a:pt x="267" y="144564"/>
                    <a:pt x="7198" y="148854"/>
                    <a:pt x="17862" y="148854"/>
                  </a:cubicBezTo>
                  <a:cubicBezTo>
                    <a:pt x="28527" y="148854"/>
                    <a:pt x="49321" y="142676"/>
                    <a:pt x="54831" y="121741"/>
                  </a:cubicBezTo>
                  <a:lnTo>
                    <a:pt x="70827" y="60308"/>
                  </a:lnTo>
                  <a:cubicBezTo>
                    <a:pt x="71360" y="58420"/>
                    <a:pt x="71716" y="56876"/>
                    <a:pt x="71716" y="54302"/>
                  </a:cubicBezTo>
                  <a:cubicBezTo>
                    <a:pt x="71716" y="44864"/>
                    <a:pt x="63362" y="38171"/>
                    <a:pt x="52698" y="38171"/>
                  </a:cubicBezTo>
                  <a:cubicBezTo>
                    <a:pt x="32970" y="38171"/>
                    <a:pt x="21595" y="62024"/>
                    <a:pt x="21595" y="64426"/>
                  </a:cubicBezTo>
                  <a:cubicBezTo>
                    <a:pt x="21595" y="66657"/>
                    <a:pt x="24083" y="66657"/>
                    <a:pt x="24616" y="66657"/>
                  </a:cubicBezTo>
                  <a:cubicBezTo>
                    <a:pt x="26749" y="66657"/>
                    <a:pt x="26927" y="66142"/>
                    <a:pt x="28171" y="63568"/>
                  </a:cubicBezTo>
                  <a:cubicBezTo>
                    <a:pt x="32614" y="53615"/>
                    <a:pt x="41857" y="42976"/>
                    <a:pt x="52165" y="42976"/>
                  </a:cubicBezTo>
                  <a:cubicBezTo>
                    <a:pt x="56609" y="42976"/>
                    <a:pt x="58208" y="45893"/>
                    <a:pt x="58208" y="51385"/>
                  </a:cubicBezTo>
                  <a:cubicBezTo>
                    <a:pt x="58208" y="53272"/>
                    <a:pt x="57853" y="55675"/>
                    <a:pt x="57675" y="56533"/>
                  </a:cubicBezTo>
                  <a:lnTo>
                    <a:pt x="40612" y="122256"/>
                  </a:lnTo>
                  <a:close/>
                </a:path>
              </a:pathLst>
            </a:custGeom>
            <a:grpFill/>
            <a:ln w="254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96575F30-1D56-2B40-A312-77DC2DB91A94}"/>
              </a:ext>
            </a:extLst>
          </p:cNvPr>
          <p:cNvGrpSpPr/>
          <p:nvPr/>
        </p:nvGrpSpPr>
        <p:grpSpPr>
          <a:xfrm>
            <a:off x="3376832" y="3300624"/>
            <a:ext cx="2657744" cy="1127926"/>
            <a:chOff x="3438256" y="2770334"/>
            <a:chExt cx="2657744" cy="1127926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DFB40F8F-E553-C51A-8BB9-1E911232D0CB}"/>
                </a:ext>
              </a:extLst>
            </p:cNvPr>
            <p:cNvGrpSpPr/>
            <p:nvPr/>
          </p:nvGrpSpPr>
          <p:grpSpPr>
            <a:xfrm>
              <a:off x="3438256" y="2770334"/>
              <a:ext cx="2657744" cy="520634"/>
              <a:chOff x="3438256" y="2770334"/>
              <a:chExt cx="2657744" cy="520634"/>
            </a:xfrm>
          </p:grpSpPr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8AFA13B3-5EE5-55D3-8EC1-94A446795301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3438256" y="2831501"/>
                <a:ext cx="161487" cy="156465"/>
              </a:xfrm>
              <a:custGeom>
                <a:avLst/>
                <a:gdLst>
                  <a:gd name="connsiteX0" fmla="*/ 59658 w 161487"/>
                  <a:gd name="connsiteY0" fmla="*/ 84149 h 156465"/>
                  <a:gd name="connsiteX1" fmla="*/ 98107 w 161487"/>
                  <a:gd name="connsiteY1" fmla="*/ 84149 h 156465"/>
                  <a:gd name="connsiteX2" fmla="*/ 161662 w 161487"/>
                  <a:gd name="connsiteY2" fmla="*/ 34666 h 156465"/>
                  <a:gd name="connsiteX3" fmla="*/ 117106 w 161487"/>
                  <a:gd name="connsiteY3" fmla="*/ 74 h 156465"/>
                  <a:gd name="connsiteX4" fmla="*/ 43826 w 161487"/>
                  <a:gd name="connsiteY4" fmla="*/ 74 h 156465"/>
                  <a:gd name="connsiteX5" fmla="*/ 37041 w 161487"/>
                  <a:gd name="connsiteY5" fmla="*/ 4427 h 156465"/>
                  <a:gd name="connsiteX6" fmla="*/ 43600 w 161487"/>
                  <a:gd name="connsiteY6" fmla="*/ 7176 h 156465"/>
                  <a:gd name="connsiteX7" fmla="*/ 53325 w 161487"/>
                  <a:gd name="connsiteY7" fmla="*/ 7634 h 156465"/>
                  <a:gd name="connsiteX8" fmla="*/ 58301 w 161487"/>
                  <a:gd name="connsiteY8" fmla="*/ 11299 h 156465"/>
                  <a:gd name="connsiteX9" fmla="*/ 57396 w 161487"/>
                  <a:gd name="connsiteY9" fmla="*/ 15652 h 156465"/>
                  <a:gd name="connsiteX10" fmla="*/ 27089 w 161487"/>
                  <a:gd name="connsiteY10" fmla="*/ 138671 h 156465"/>
                  <a:gd name="connsiteX11" fmla="*/ 6507 w 161487"/>
                  <a:gd name="connsiteY11" fmla="*/ 149438 h 156465"/>
                  <a:gd name="connsiteX12" fmla="*/ 174 w 161487"/>
                  <a:gd name="connsiteY12" fmla="*/ 153790 h 156465"/>
                  <a:gd name="connsiteX13" fmla="*/ 3567 w 161487"/>
                  <a:gd name="connsiteY13" fmla="*/ 156539 h 156465"/>
                  <a:gd name="connsiteX14" fmla="*/ 32291 w 161487"/>
                  <a:gd name="connsiteY14" fmla="*/ 155852 h 156465"/>
                  <a:gd name="connsiteX15" fmla="*/ 46766 w 161487"/>
                  <a:gd name="connsiteY15" fmla="*/ 156081 h 156465"/>
                  <a:gd name="connsiteX16" fmla="*/ 61467 w 161487"/>
                  <a:gd name="connsiteY16" fmla="*/ 156539 h 156465"/>
                  <a:gd name="connsiteX17" fmla="*/ 65991 w 161487"/>
                  <a:gd name="connsiteY17" fmla="*/ 151958 h 156465"/>
                  <a:gd name="connsiteX18" fmla="*/ 59658 w 161487"/>
                  <a:gd name="connsiteY18" fmla="*/ 149438 h 156465"/>
                  <a:gd name="connsiteX19" fmla="*/ 44957 w 161487"/>
                  <a:gd name="connsiteY19" fmla="*/ 145314 h 156465"/>
                  <a:gd name="connsiteX20" fmla="*/ 45635 w 161487"/>
                  <a:gd name="connsiteY20" fmla="*/ 141420 h 156465"/>
                  <a:gd name="connsiteX21" fmla="*/ 59658 w 161487"/>
                  <a:gd name="connsiteY21" fmla="*/ 84149 h 156465"/>
                  <a:gd name="connsiteX22" fmla="*/ 75942 w 161487"/>
                  <a:gd name="connsiteY22" fmla="*/ 15881 h 156465"/>
                  <a:gd name="connsiteX23" fmla="*/ 88156 w 161487"/>
                  <a:gd name="connsiteY23" fmla="*/ 7176 h 156465"/>
                  <a:gd name="connsiteX24" fmla="*/ 109868 w 161487"/>
                  <a:gd name="connsiteY24" fmla="*/ 7176 h 156465"/>
                  <a:gd name="connsiteX25" fmla="*/ 140628 w 161487"/>
                  <a:gd name="connsiteY25" fmla="*/ 29168 h 156465"/>
                  <a:gd name="connsiteX26" fmla="*/ 127284 w 161487"/>
                  <a:gd name="connsiteY26" fmla="*/ 66051 h 156465"/>
                  <a:gd name="connsiteX27" fmla="*/ 92453 w 161487"/>
                  <a:gd name="connsiteY27" fmla="*/ 78192 h 156465"/>
                  <a:gd name="connsiteX28" fmla="*/ 60563 w 161487"/>
                  <a:gd name="connsiteY28" fmla="*/ 78192 h 156465"/>
                  <a:gd name="connsiteX29" fmla="*/ 75942 w 161487"/>
                  <a:gd name="connsiteY29" fmla="*/ 15881 h 15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487" h="156465">
                    <a:moveTo>
                      <a:pt x="59658" y="84149"/>
                    </a:moveTo>
                    <a:lnTo>
                      <a:pt x="98107" y="84149"/>
                    </a:lnTo>
                    <a:cubicBezTo>
                      <a:pt x="130224" y="84149"/>
                      <a:pt x="161662" y="60324"/>
                      <a:pt x="161662" y="34666"/>
                    </a:cubicBezTo>
                    <a:cubicBezTo>
                      <a:pt x="161662" y="17027"/>
                      <a:pt x="146734" y="74"/>
                      <a:pt x="117106" y="74"/>
                    </a:cubicBezTo>
                    <a:lnTo>
                      <a:pt x="43826" y="74"/>
                    </a:lnTo>
                    <a:cubicBezTo>
                      <a:pt x="39528" y="74"/>
                      <a:pt x="37041" y="74"/>
                      <a:pt x="37041" y="4427"/>
                    </a:cubicBezTo>
                    <a:cubicBezTo>
                      <a:pt x="37041" y="7176"/>
                      <a:pt x="39076" y="7176"/>
                      <a:pt x="43600" y="7176"/>
                    </a:cubicBezTo>
                    <a:cubicBezTo>
                      <a:pt x="46540" y="7176"/>
                      <a:pt x="50611" y="7405"/>
                      <a:pt x="53325" y="7634"/>
                    </a:cubicBezTo>
                    <a:cubicBezTo>
                      <a:pt x="56944" y="8092"/>
                      <a:pt x="58301" y="8779"/>
                      <a:pt x="58301" y="11299"/>
                    </a:cubicBezTo>
                    <a:cubicBezTo>
                      <a:pt x="58301" y="12216"/>
                      <a:pt x="58075" y="12903"/>
                      <a:pt x="57396" y="15652"/>
                    </a:cubicBezTo>
                    <a:lnTo>
                      <a:pt x="27089" y="138671"/>
                    </a:lnTo>
                    <a:cubicBezTo>
                      <a:pt x="24827" y="147605"/>
                      <a:pt x="24375" y="149438"/>
                      <a:pt x="6507" y="149438"/>
                    </a:cubicBezTo>
                    <a:cubicBezTo>
                      <a:pt x="2662" y="149438"/>
                      <a:pt x="174" y="149438"/>
                      <a:pt x="174" y="153790"/>
                    </a:cubicBezTo>
                    <a:cubicBezTo>
                      <a:pt x="174" y="156539"/>
                      <a:pt x="2888" y="156539"/>
                      <a:pt x="3567" y="156539"/>
                    </a:cubicBezTo>
                    <a:cubicBezTo>
                      <a:pt x="9900" y="156539"/>
                      <a:pt x="25958" y="155852"/>
                      <a:pt x="32291" y="155852"/>
                    </a:cubicBezTo>
                    <a:cubicBezTo>
                      <a:pt x="37041" y="155852"/>
                      <a:pt x="42016" y="156081"/>
                      <a:pt x="46766" y="156081"/>
                    </a:cubicBezTo>
                    <a:cubicBezTo>
                      <a:pt x="51742" y="156081"/>
                      <a:pt x="56718" y="156539"/>
                      <a:pt x="61467" y="156539"/>
                    </a:cubicBezTo>
                    <a:cubicBezTo>
                      <a:pt x="63050" y="156539"/>
                      <a:pt x="65991" y="156539"/>
                      <a:pt x="65991" y="151958"/>
                    </a:cubicBezTo>
                    <a:cubicBezTo>
                      <a:pt x="65991" y="149438"/>
                      <a:pt x="63955" y="149438"/>
                      <a:pt x="59658" y="149438"/>
                    </a:cubicBezTo>
                    <a:cubicBezTo>
                      <a:pt x="51289" y="149438"/>
                      <a:pt x="44957" y="149438"/>
                      <a:pt x="44957" y="145314"/>
                    </a:cubicBezTo>
                    <a:cubicBezTo>
                      <a:pt x="44957" y="143940"/>
                      <a:pt x="45409" y="142794"/>
                      <a:pt x="45635" y="141420"/>
                    </a:cubicBezTo>
                    <a:lnTo>
                      <a:pt x="59658" y="84149"/>
                    </a:lnTo>
                    <a:close/>
                    <a:moveTo>
                      <a:pt x="75942" y="15881"/>
                    </a:moveTo>
                    <a:cubicBezTo>
                      <a:pt x="77978" y="7863"/>
                      <a:pt x="78430" y="7176"/>
                      <a:pt x="88156" y="7176"/>
                    </a:cubicBezTo>
                    <a:lnTo>
                      <a:pt x="109868" y="7176"/>
                    </a:lnTo>
                    <a:cubicBezTo>
                      <a:pt x="128641" y="7176"/>
                      <a:pt x="140628" y="13361"/>
                      <a:pt x="140628" y="29168"/>
                    </a:cubicBezTo>
                    <a:cubicBezTo>
                      <a:pt x="140628" y="38102"/>
                      <a:pt x="136104" y="57804"/>
                      <a:pt x="127284" y="66051"/>
                    </a:cubicBezTo>
                    <a:cubicBezTo>
                      <a:pt x="115975" y="76360"/>
                      <a:pt x="102405" y="78192"/>
                      <a:pt x="92453" y="78192"/>
                    </a:cubicBezTo>
                    <a:lnTo>
                      <a:pt x="60563" y="78192"/>
                    </a:lnTo>
                    <a:lnTo>
                      <a:pt x="75942" y="1588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966832D9-8502-7164-63EE-47E4A4741566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3628220" y="2816152"/>
                <a:ext cx="52472" cy="229085"/>
              </a:xfrm>
              <a:custGeom>
                <a:avLst/>
                <a:gdLst>
                  <a:gd name="connsiteX0" fmla="*/ 52654 w 52472"/>
                  <a:gd name="connsiteY0" fmla="*/ 226869 h 229085"/>
                  <a:gd name="connsiteX1" fmla="*/ 48809 w 52472"/>
                  <a:gd name="connsiteY1" fmla="*/ 221829 h 229085"/>
                  <a:gd name="connsiteX2" fmla="*/ 13300 w 52472"/>
                  <a:gd name="connsiteY2" fmla="*/ 114617 h 229085"/>
                  <a:gd name="connsiteX3" fmla="*/ 49714 w 52472"/>
                  <a:gd name="connsiteY3" fmla="*/ 6260 h 229085"/>
                  <a:gd name="connsiteX4" fmla="*/ 52654 w 52472"/>
                  <a:gd name="connsiteY4" fmla="*/ 2365 h 229085"/>
                  <a:gd name="connsiteX5" fmla="*/ 50393 w 52472"/>
                  <a:gd name="connsiteY5" fmla="*/ 74 h 229085"/>
                  <a:gd name="connsiteX6" fmla="*/ 14431 w 52472"/>
                  <a:gd name="connsiteY6" fmla="*/ 44746 h 229085"/>
                  <a:gd name="connsiteX7" fmla="*/ 182 w 52472"/>
                  <a:gd name="connsiteY7" fmla="*/ 114617 h 229085"/>
                  <a:gd name="connsiteX8" fmla="*/ 15110 w 52472"/>
                  <a:gd name="connsiteY8" fmla="*/ 186091 h 229085"/>
                  <a:gd name="connsiteX9" fmla="*/ 50393 w 52472"/>
                  <a:gd name="connsiteY9" fmla="*/ 229159 h 229085"/>
                  <a:gd name="connsiteX10" fmla="*/ 52654 w 52472"/>
                  <a:gd name="connsiteY10" fmla="*/ 226869 h 2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72" h="229085">
                    <a:moveTo>
                      <a:pt x="52654" y="226869"/>
                    </a:moveTo>
                    <a:cubicBezTo>
                      <a:pt x="52654" y="226181"/>
                      <a:pt x="52654" y="225723"/>
                      <a:pt x="48809" y="221829"/>
                    </a:cubicBezTo>
                    <a:cubicBezTo>
                      <a:pt x="20538" y="192964"/>
                      <a:pt x="13300" y="149667"/>
                      <a:pt x="13300" y="114617"/>
                    </a:cubicBezTo>
                    <a:cubicBezTo>
                      <a:pt x="13300" y="74756"/>
                      <a:pt x="21895" y="34895"/>
                      <a:pt x="49714" y="6260"/>
                    </a:cubicBezTo>
                    <a:cubicBezTo>
                      <a:pt x="52654" y="3511"/>
                      <a:pt x="52654" y="3052"/>
                      <a:pt x="52654" y="2365"/>
                    </a:cubicBezTo>
                    <a:cubicBezTo>
                      <a:pt x="52654" y="761"/>
                      <a:pt x="51750" y="74"/>
                      <a:pt x="50393" y="74"/>
                    </a:cubicBezTo>
                    <a:cubicBezTo>
                      <a:pt x="48131" y="74"/>
                      <a:pt x="27775" y="15652"/>
                      <a:pt x="14431" y="44746"/>
                    </a:cubicBezTo>
                    <a:cubicBezTo>
                      <a:pt x="2896" y="69945"/>
                      <a:pt x="182" y="95374"/>
                      <a:pt x="182" y="114617"/>
                    </a:cubicBezTo>
                    <a:cubicBezTo>
                      <a:pt x="182" y="132486"/>
                      <a:pt x="2670" y="160205"/>
                      <a:pt x="15110" y="186091"/>
                    </a:cubicBezTo>
                    <a:cubicBezTo>
                      <a:pt x="28680" y="214269"/>
                      <a:pt x="48131" y="229159"/>
                      <a:pt x="50393" y="229159"/>
                    </a:cubicBezTo>
                    <a:cubicBezTo>
                      <a:pt x="51750" y="229159"/>
                      <a:pt x="52654" y="228472"/>
                      <a:pt x="52654" y="2268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B1CC82B-66D8-7CFF-CF7D-834D817C672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3703511" y="2886710"/>
                <a:ext cx="95897" cy="103775"/>
              </a:xfrm>
              <a:custGeom>
                <a:avLst/>
                <a:gdLst>
                  <a:gd name="connsiteX0" fmla="*/ 20542 w 95897"/>
                  <a:gd name="connsiteY0" fmla="*/ 82316 h 103775"/>
                  <a:gd name="connsiteX1" fmla="*/ 47456 w 95897"/>
                  <a:gd name="connsiteY1" fmla="*/ 56200 h 103775"/>
                  <a:gd name="connsiteX2" fmla="*/ 69621 w 95897"/>
                  <a:gd name="connsiteY2" fmla="*/ 35582 h 103775"/>
                  <a:gd name="connsiteX3" fmla="*/ 96083 w 95897"/>
                  <a:gd name="connsiteY3" fmla="*/ 2365 h 103775"/>
                  <a:gd name="connsiteX4" fmla="*/ 93595 w 95897"/>
                  <a:gd name="connsiteY4" fmla="*/ 74 h 103775"/>
                  <a:gd name="connsiteX5" fmla="*/ 90203 w 95897"/>
                  <a:gd name="connsiteY5" fmla="*/ 2594 h 103775"/>
                  <a:gd name="connsiteX6" fmla="*/ 73240 w 95897"/>
                  <a:gd name="connsiteY6" fmla="*/ 17256 h 103775"/>
                  <a:gd name="connsiteX7" fmla="*/ 61705 w 95897"/>
                  <a:gd name="connsiteY7" fmla="*/ 9925 h 103775"/>
                  <a:gd name="connsiteX8" fmla="*/ 46099 w 95897"/>
                  <a:gd name="connsiteY8" fmla="*/ 74 h 103775"/>
                  <a:gd name="connsiteX9" fmla="*/ 18732 w 95897"/>
                  <a:gd name="connsiteY9" fmla="*/ 26190 h 103775"/>
                  <a:gd name="connsiteX10" fmla="*/ 21446 w 95897"/>
                  <a:gd name="connsiteY10" fmla="*/ 28710 h 103775"/>
                  <a:gd name="connsiteX11" fmla="*/ 24386 w 95897"/>
                  <a:gd name="connsiteY11" fmla="*/ 26190 h 103775"/>
                  <a:gd name="connsiteX12" fmla="*/ 43611 w 95897"/>
                  <a:gd name="connsiteY12" fmla="*/ 15423 h 103775"/>
                  <a:gd name="connsiteX13" fmla="*/ 57860 w 95897"/>
                  <a:gd name="connsiteY13" fmla="*/ 18859 h 103775"/>
                  <a:gd name="connsiteX14" fmla="*/ 75275 w 95897"/>
                  <a:gd name="connsiteY14" fmla="*/ 22295 h 103775"/>
                  <a:gd name="connsiteX15" fmla="*/ 43837 w 95897"/>
                  <a:gd name="connsiteY15" fmla="*/ 52306 h 103775"/>
                  <a:gd name="connsiteX16" fmla="*/ 23482 w 95897"/>
                  <a:gd name="connsiteY16" fmla="*/ 71549 h 103775"/>
                  <a:gd name="connsiteX17" fmla="*/ 186 w 95897"/>
                  <a:gd name="connsiteY17" fmla="*/ 101559 h 103775"/>
                  <a:gd name="connsiteX18" fmla="*/ 2900 w 95897"/>
                  <a:gd name="connsiteY18" fmla="*/ 103850 h 103775"/>
                  <a:gd name="connsiteX19" fmla="*/ 6519 w 95897"/>
                  <a:gd name="connsiteY19" fmla="*/ 100872 h 103775"/>
                  <a:gd name="connsiteX20" fmla="*/ 25744 w 95897"/>
                  <a:gd name="connsiteY20" fmla="*/ 86668 h 103775"/>
                  <a:gd name="connsiteX21" fmla="*/ 38862 w 95897"/>
                  <a:gd name="connsiteY21" fmla="*/ 95374 h 103775"/>
                  <a:gd name="connsiteX22" fmla="*/ 53337 w 95897"/>
                  <a:gd name="connsiteY22" fmla="*/ 103850 h 103775"/>
                  <a:gd name="connsiteX23" fmla="*/ 88846 w 95897"/>
                  <a:gd name="connsiteY23" fmla="*/ 68571 h 103775"/>
                  <a:gd name="connsiteX24" fmla="*/ 86132 w 95897"/>
                  <a:gd name="connsiteY24" fmla="*/ 66280 h 103775"/>
                  <a:gd name="connsiteX25" fmla="*/ 82965 w 95897"/>
                  <a:gd name="connsiteY25" fmla="*/ 69258 h 103775"/>
                  <a:gd name="connsiteX26" fmla="*/ 55825 w 95897"/>
                  <a:gd name="connsiteY26" fmla="*/ 88501 h 103775"/>
                  <a:gd name="connsiteX27" fmla="*/ 42480 w 95897"/>
                  <a:gd name="connsiteY27" fmla="*/ 85523 h 103775"/>
                  <a:gd name="connsiteX28" fmla="*/ 26648 w 95897"/>
                  <a:gd name="connsiteY28" fmla="*/ 81629 h 103775"/>
                  <a:gd name="connsiteX29" fmla="*/ 20542 w 95897"/>
                  <a:gd name="connsiteY29" fmla="*/ 82316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897" h="103775">
                    <a:moveTo>
                      <a:pt x="20542" y="82316"/>
                    </a:moveTo>
                    <a:cubicBezTo>
                      <a:pt x="32755" y="69029"/>
                      <a:pt x="39314" y="63302"/>
                      <a:pt x="47456" y="56200"/>
                    </a:cubicBezTo>
                    <a:cubicBezTo>
                      <a:pt x="47456" y="55971"/>
                      <a:pt x="61479" y="43830"/>
                      <a:pt x="69621" y="35582"/>
                    </a:cubicBezTo>
                    <a:cubicBezTo>
                      <a:pt x="91108" y="14278"/>
                      <a:pt x="96083" y="3281"/>
                      <a:pt x="96083" y="2365"/>
                    </a:cubicBezTo>
                    <a:cubicBezTo>
                      <a:pt x="96083" y="74"/>
                      <a:pt x="94048" y="74"/>
                      <a:pt x="93595" y="74"/>
                    </a:cubicBezTo>
                    <a:cubicBezTo>
                      <a:pt x="92012" y="74"/>
                      <a:pt x="91334" y="532"/>
                      <a:pt x="90203" y="2594"/>
                    </a:cubicBezTo>
                    <a:cubicBezTo>
                      <a:pt x="83418" y="13590"/>
                      <a:pt x="78668" y="17256"/>
                      <a:pt x="73240" y="17256"/>
                    </a:cubicBezTo>
                    <a:cubicBezTo>
                      <a:pt x="67812" y="17256"/>
                      <a:pt x="65098" y="13819"/>
                      <a:pt x="61705" y="9925"/>
                    </a:cubicBezTo>
                    <a:cubicBezTo>
                      <a:pt x="57408" y="4656"/>
                      <a:pt x="53563" y="74"/>
                      <a:pt x="46099" y="74"/>
                    </a:cubicBezTo>
                    <a:cubicBezTo>
                      <a:pt x="29136" y="74"/>
                      <a:pt x="18732" y="21379"/>
                      <a:pt x="18732" y="26190"/>
                    </a:cubicBezTo>
                    <a:cubicBezTo>
                      <a:pt x="18732" y="27335"/>
                      <a:pt x="19411" y="28710"/>
                      <a:pt x="21446" y="28710"/>
                    </a:cubicBezTo>
                    <a:cubicBezTo>
                      <a:pt x="23482" y="28710"/>
                      <a:pt x="23934" y="27564"/>
                      <a:pt x="24386" y="26190"/>
                    </a:cubicBezTo>
                    <a:cubicBezTo>
                      <a:pt x="28684" y="15652"/>
                      <a:pt x="41802" y="15423"/>
                      <a:pt x="43611" y="15423"/>
                    </a:cubicBezTo>
                    <a:cubicBezTo>
                      <a:pt x="48361" y="15423"/>
                      <a:pt x="52658" y="17027"/>
                      <a:pt x="57860" y="18859"/>
                    </a:cubicBezTo>
                    <a:cubicBezTo>
                      <a:pt x="66907" y="22295"/>
                      <a:pt x="69395" y="22295"/>
                      <a:pt x="75275" y="22295"/>
                    </a:cubicBezTo>
                    <a:cubicBezTo>
                      <a:pt x="67133" y="32146"/>
                      <a:pt x="48135" y="48640"/>
                      <a:pt x="43837" y="52306"/>
                    </a:cubicBezTo>
                    <a:lnTo>
                      <a:pt x="23482" y="71549"/>
                    </a:lnTo>
                    <a:cubicBezTo>
                      <a:pt x="8102" y="86898"/>
                      <a:pt x="186" y="99955"/>
                      <a:pt x="186" y="101559"/>
                    </a:cubicBezTo>
                    <a:cubicBezTo>
                      <a:pt x="186" y="103850"/>
                      <a:pt x="2448" y="103850"/>
                      <a:pt x="2900" y="103850"/>
                    </a:cubicBezTo>
                    <a:cubicBezTo>
                      <a:pt x="4709" y="103850"/>
                      <a:pt x="5162" y="103392"/>
                      <a:pt x="6519" y="100872"/>
                    </a:cubicBezTo>
                    <a:cubicBezTo>
                      <a:pt x="11721" y="92854"/>
                      <a:pt x="18506" y="86668"/>
                      <a:pt x="25744" y="86668"/>
                    </a:cubicBezTo>
                    <a:cubicBezTo>
                      <a:pt x="30945" y="86668"/>
                      <a:pt x="33207" y="88730"/>
                      <a:pt x="38862" y="95374"/>
                    </a:cubicBezTo>
                    <a:cubicBezTo>
                      <a:pt x="42706" y="100184"/>
                      <a:pt x="46778" y="103850"/>
                      <a:pt x="53337" y="103850"/>
                    </a:cubicBezTo>
                    <a:cubicBezTo>
                      <a:pt x="75728" y="103850"/>
                      <a:pt x="88846" y="74756"/>
                      <a:pt x="88846" y="68571"/>
                    </a:cubicBezTo>
                    <a:cubicBezTo>
                      <a:pt x="88846" y="67425"/>
                      <a:pt x="87941" y="66280"/>
                      <a:pt x="86132" y="66280"/>
                    </a:cubicBezTo>
                    <a:cubicBezTo>
                      <a:pt x="84096" y="66280"/>
                      <a:pt x="83644" y="67654"/>
                      <a:pt x="82965" y="69258"/>
                    </a:cubicBezTo>
                    <a:cubicBezTo>
                      <a:pt x="77763" y="84149"/>
                      <a:pt x="63288" y="88501"/>
                      <a:pt x="55825" y="88501"/>
                    </a:cubicBezTo>
                    <a:cubicBezTo>
                      <a:pt x="51301" y="88501"/>
                      <a:pt x="47230" y="87127"/>
                      <a:pt x="42480" y="85523"/>
                    </a:cubicBezTo>
                    <a:cubicBezTo>
                      <a:pt x="34790" y="82545"/>
                      <a:pt x="31398" y="81629"/>
                      <a:pt x="26648" y="81629"/>
                    </a:cubicBezTo>
                    <a:cubicBezTo>
                      <a:pt x="26196" y="81629"/>
                      <a:pt x="22577" y="81629"/>
                      <a:pt x="20542" y="823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D386A5FB-23BA-EFCD-3FCC-102E643D4EC2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3821806" y="2816152"/>
                <a:ext cx="52472" cy="229085"/>
              </a:xfrm>
              <a:custGeom>
                <a:avLst/>
                <a:gdLst>
                  <a:gd name="connsiteX0" fmla="*/ 52663 w 52472"/>
                  <a:gd name="connsiteY0" fmla="*/ 114617 h 229085"/>
                  <a:gd name="connsiteX1" fmla="*/ 37736 w 52472"/>
                  <a:gd name="connsiteY1" fmla="*/ 43142 h 229085"/>
                  <a:gd name="connsiteX2" fmla="*/ 2453 w 52472"/>
                  <a:gd name="connsiteY2" fmla="*/ 74 h 229085"/>
                  <a:gd name="connsiteX3" fmla="*/ 191 w 52472"/>
                  <a:gd name="connsiteY3" fmla="*/ 2365 h 229085"/>
                  <a:gd name="connsiteX4" fmla="*/ 4488 w 52472"/>
                  <a:gd name="connsiteY4" fmla="*/ 7634 h 229085"/>
                  <a:gd name="connsiteX5" fmla="*/ 39545 w 52472"/>
                  <a:gd name="connsiteY5" fmla="*/ 114617 h 229085"/>
                  <a:gd name="connsiteX6" fmla="*/ 3131 w 52472"/>
                  <a:gd name="connsiteY6" fmla="*/ 222974 h 229085"/>
                  <a:gd name="connsiteX7" fmla="*/ 191 w 52472"/>
                  <a:gd name="connsiteY7" fmla="*/ 226869 h 229085"/>
                  <a:gd name="connsiteX8" fmla="*/ 2453 w 52472"/>
                  <a:gd name="connsiteY8" fmla="*/ 229159 h 229085"/>
                  <a:gd name="connsiteX9" fmla="*/ 38414 w 52472"/>
                  <a:gd name="connsiteY9" fmla="*/ 184488 h 229085"/>
                  <a:gd name="connsiteX10" fmla="*/ 52663 w 52472"/>
                  <a:gd name="connsiteY10" fmla="*/ 114617 h 2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72" h="229085">
                    <a:moveTo>
                      <a:pt x="52663" y="114617"/>
                    </a:moveTo>
                    <a:cubicBezTo>
                      <a:pt x="52663" y="96748"/>
                      <a:pt x="50175" y="69029"/>
                      <a:pt x="37736" y="43142"/>
                    </a:cubicBezTo>
                    <a:cubicBezTo>
                      <a:pt x="24165" y="14965"/>
                      <a:pt x="4714" y="74"/>
                      <a:pt x="2453" y="74"/>
                    </a:cubicBezTo>
                    <a:cubicBezTo>
                      <a:pt x="1096" y="74"/>
                      <a:pt x="191" y="991"/>
                      <a:pt x="191" y="2365"/>
                    </a:cubicBezTo>
                    <a:cubicBezTo>
                      <a:pt x="191" y="3052"/>
                      <a:pt x="191" y="3511"/>
                      <a:pt x="4488" y="7634"/>
                    </a:cubicBezTo>
                    <a:cubicBezTo>
                      <a:pt x="26653" y="30313"/>
                      <a:pt x="39545" y="66738"/>
                      <a:pt x="39545" y="114617"/>
                    </a:cubicBezTo>
                    <a:cubicBezTo>
                      <a:pt x="39545" y="153790"/>
                      <a:pt x="31177" y="194109"/>
                      <a:pt x="3131" y="222974"/>
                    </a:cubicBezTo>
                    <a:cubicBezTo>
                      <a:pt x="191" y="225723"/>
                      <a:pt x="191" y="226181"/>
                      <a:pt x="191" y="226869"/>
                    </a:cubicBezTo>
                    <a:cubicBezTo>
                      <a:pt x="191" y="228243"/>
                      <a:pt x="1096" y="229159"/>
                      <a:pt x="2453" y="229159"/>
                    </a:cubicBezTo>
                    <a:cubicBezTo>
                      <a:pt x="4714" y="229159"/>
                      <a:pt x="25070" y="213582"/>
                      <a:pt x="38414" y="184488"/>
                    </a:cubicBezTo>
                    <a:cubicBezTo>
                      <a:pt x="49949" y="159288"/>
                      <a:pt x="52663" y="133860"/>
                      <a:pt x="52663" y="114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E02C8CC-155C-066D-6EE0-AFA223DC5149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3979146" y="2889230"/>
                <a:ext cx="23974" cy="98735"/>
              </a:xfrm>
              <a:custGeom>
                <a:avLst/>
                <a:gdLst>
                  <a:gd name="connsiteX0" fmla="*/ 24172 w 23974"/>
                  <a:gd name="connsiteY0" fmla="*/ 12216 h 98735"/>
                  <a:gd name="connsiteX1" fmla="*/ 12185 w 23974"/>
                  <a:gd name="connsiteY1" fmla="*/ 74 h 98735"/>
                  <a:gd name="connsiteX2" fmla="*/ 198 w 23974"/>
                  <a:gd name="connsiteY2" fmla="*/ 12216 h 98735"/>
                  <a:gd name="connsiteX3" fmla="*/ 12185 w 23974"/>
                  <a:gd name="connsiteY3" fmla="*/ 24357 h 98735"/>
                  <a:gd name="connsiteX4" fmla="*/ 24172 w 23974"/>
                  <a:gd name="connsiteY4" fmla="*/ 12216 h 98735"/>
                  <a:gd name="connsiteX5" fmla="*/ 24172 w 23974"/>
                  <a:gd name="connsiteY5" fmla="*/ 86668 h 98735"/>
                  <a:gd name="connsiteX6" fmla="*/ 12185 w 23974"/>
                  <a:gd name="connsiteY6" fmla="*/ 74527 h 98735"/>
                  <a:gd name="connsiteX7" fmla="*/ 198 w 23974"/>
                  <a:gd name="connsiteY7" fmla="*/ 86668 h 98735"/>
                  <a:gd name="connsiteX8" fmla="*/ 12185 w 23974"/>
                  <a:gd name="connsiteY8" fmla="*/ 98810 h 98735"/>
                  <a:gd name="connsiteX9" fmla="*/ 24172 w 23974"/>
                  <a:gd name="connsiteY9" fmla="*/ 86668 h 9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974" h="98735">
                    <a:moveTo>
                      <a:pt x="24172" y="12216"/>
                    </a:moveTo>
                    <a:cubicBezTo>
                      <a:pt x="24172" y="5572"/>
                      <a:pt x="18744" y="74"/>
                      <a:pt x="12185" y="74"/>
                    </a:cubicBezTo>
                    <a:cubicBezTo>
                      <a:pt x="5626" y="74"/>
                      <a:pt x="198" y="5572"/>
                      <a:pt x="198" y="12216"/>
                    </a:cubicBezTo>
                    <a:cubicBezTo>
                      <a:pt x="198" y="18859"/>
                      <a:pt x="5626" y="24357"/>
                      <a:pt x="12185" y="24357"/>
                    </a:cubicBezTo>
                    <a:cubicBezTo>
                      <a:pt x="18744" y="24357"/>
                      <a:pt x="24172" y="18859"/>
                      <a:pt x="24172" y="12216"/>
                    </a:cubicBezTo>
                    <a:close/>
                    <a:moveTo>
                      <a:pt x="24172" y="86668"/>
                    </a:moveTo>
                    <a:cubicBezTo>
                      <a:pt x="24172" y="80025"/>
                      <a:pt x="18744" y="74527"/>
                      <a:pt x="12185" y="74527"/>
                    </a:cubicBezTo>
                    <a:cubicBezTo>
                      <a:pt x="5626" y="74527"/>
                      <a:pt x="198" y="80025"/>
                      <a:pt x="198" y="86668"/>
                    </a:cubicBezTo>
                    <a:cubicBezTo>
                      <a:pt x="198" y="93312"/>
                      <a:pt x="5626" y="98810"/>
                      <a:pt x="12185" y="98810"/>
                    </a:cubicBezTo>
                    <a:cubicBezTo>
                      <a:pt x="18744" y="98810"/>
                      <a:pt x="24172" y="93312"/>
                      <a:pt x="24172" y="866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584AC1E9-B2C4-5E85-41B2-F1A1DDD4C6E0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4098011" y="2903892"/>
                <a:ext cx="150405" cy="53605"/>
              </a:xfrm>
              <a:custGeom>
                <a:avLst/>
                <a:gdLst>
                  <a:gd name="connsiteX0" fmla="*/ 142918 w 150405"/>
                  <a:gd name="connsiteY0" fmla="*/ 9238 h 53605"/>
                  <a:gd name="connsiteX1" fmla="*/ 150608 w 150405"/>
                  <a:gd name="connsiteY1" fmla="*/ 4656 h 53605"/>
                  <a:gd name="connsiteX2" fmla="*/ 143145 w 150405"/>
                  <a:gd name="connsiteY2" fmla="*/ 74 h 53605"/>
                  <a:gd name="connsiteX3" fmla="*/ 7667 w 150405"/>
                  <a:gd name="connsiteY3" fmla="*/ 74 h 53605"/>
                  <a:gd name="connsiteX4" fmla="*/ 203 w 150405"/>
                  <a:gd name="connsiteY4" fmla="*/ 4656 h 53605"/>
                  <a:gd name="connsiteX5" fmla="*/ 7893 w 150405"/>
                  <a:gd name="connsiteY5" fmla="*/ 9238 h 53605"/>
                  <a:gd name="connsiteX6" fmla="*/ 142918 w 150405"/>
                  <a:gd name="connsiteY6" fmla="*/ 9238 h 53605"/>
                  <a:gd name="connsiteX7" fmla="*/ 143145 w 150405"/>
                  <a:gd name="connsiteY7" fmla="*/ 53680 h 53605"/>
                  <a:gd name="connsiteX8" fmla="*/ 150608 w 150405"/>
                  <a:gd name="connsiteY8" fmla="*/ 49098 h 53605"/>
                  <a:gd name="connsiteX9" fmla="*/ 142918 w 150405"/>
                  <a:gd name="connsiteY9" fmla="*/ 44517 h 53605"/>
                  <a:gd name="connsiteX10" fmla="*/ 7893 w 150405"/>
                  <a:gd name="connsiteY10" fmla="*/ 44517 h 53605"/>
                  <a:gd name="connsiteX11" fmla="*/ 203 w 150405"/>
                  <a:gd name="connsiteY11" fmla="*/ 49098 h 53605"/>
                  <a:gd name="connsiteX12" fmla="*/ 7667 w 150405"/>
                  <a:gd name="connsiteY12" fmla="*/ 53680 h 53605"/>
                  <a:gd name="connsiteX13" fmla="*/ 143145 w 150405"/>
                  <a:gd name="connsiteY13" fmla="*/ 53680 h 53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0405" h="53605">
                    <a:moveTo>
                      <a:pt x="142918" y="9238"/>
                    </a:moveTo>
                    <a:cubicBezTo>
                      <a:pt x="146311" y="9238"/>
                      <a:pt x="150608" y="9238"/>
                      <a:pt x="150608" y="4656"/>
                    </a:cubicBezTo>
                    <a:cubicBezTo>
                      <a:pt x="150608" y="74"/>
                      <a:pt x="146311" y="74"/>
                      <a:pt x="143145" y="74"/>
                    </a:cubicBezTo>
                    <a:lnTo>
                      <a:pt x="7667" y="74"/>
                    </a:lnTo>
                    <a:cubicBezTo>
                      <a:pt x="4500" y="74"/>
                      <a:pt x="203" y="74"/>
                      <a:pt x="203" y="4656"/>
                    </a:cubicBezTo>
                    <a:cubicBezTo>
                      <a:pt x="203" y="9238"/>
                      <a:pt x="4500" y="9238"/>
                      <a:pt x="7893" y="9238"/>
                    </a:cubicBezTo>
                    <a:lnTo>
                      <a:pt x="142918" y="9238"/>
                    </a:lnTo>
                    <a:close/>
                    <a:moveTo>
                      <a:pt x="143145" y="53680"/>
                    </a:moveTo>
                    <a:cubicBezTo>
                      <a:pt x="146311" y="53680"/>
                      <a:pt x="150608" y="53680"/>
                      <a:pt x="150608" y="49098"/>
                    </a:cubicBezTo>
                    <a:cubicBezTo>
                      <a:pt x="150608" y="44517"/>
                      <a:pt x="146311" y="44517"/>
                      <a:pt x="142918" y="44517"/>
                    </a:cubicBezTo>
                    <a:lnTo>
                      <a:pt x="7893" y="44517"/>
                    </a:lnTo>
                    <a:cubicBezTo>
                      <a:pt x="4500" y="44517"/>
                      <a:pt x="203" y="44517"/>
                      <a:pt x="203" y="49098"/>
                    </a:cubicBezTo>
                    <a:cubicBezTo>
                      <a:pt x="203" y="53680"/>
                      <a:pt x="4500" y="53680"/>
                      <a:pt x="7667" y="53680"/>
                    </a:cubicBezTo>
                    <a:lnTo>
                      <a:pt x="143145" y="5368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93533EAE-2158-AF93-22AD-443B642F41F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4331773" y="2828981"/>
                <a:ext cx="111503" cy="161505"/>
              </a:xfrm>
              <a:custGeom>
                <a:avLst/>
                <a:gdLst>
                  <a:gd name="connsiteX0" fmla="*/ 78470 w 111503"/>
                  <a:gd name="connsiteY0" fmla="*/ 146460 h 161505"/>
                  <a:gd name="connsiteX1" fmla="*/ 78470 w 111503"/>
                  <a:gd name="connsiteY1" fmla="*/ 161579 h 161505"/>
                  <a:gd name="connsiteX2" fmla="*/ 111717 w 111503"/>
                  <a:gd name="connsiteY2" fmla="*/ 159059 h 161505"/>
                  <a:gd name="connsiteX3" fmla="*/ 111717 w 111503"/>
                  <a:gd name="connsiteY3" fmla="*/ 151958 h 161505"/>
                  <a:gd name="connsiteX4" fmla="*/ 94076 w 111503"/>
                  <a:gd name="connsiteY4" fmla="*/ 139129 h 161505"/>
                  <a:gd name="connsiteX5" fmla="*/ 94076 w 111503"/>
                  <a:gd name="connsiteY5" fmla="*/ 74 h 161505"/>
                  <a:gd name="connsiteX6" fmla="*/ 61507 w 111503"/>
                  <a:gd name="connsiteY6" fmla="*/ 2594 h 161505"/>
                  <a:gd name="connsiteX7" fmla="*/ 61507 w 111503"/>
                  <a:gd name="connsiteY7" fmla="*/ 9696 h 161505"/>
                  <a:gd name="connsiteX8" fmla="*/ 79148 w 111503"/>
                  <a:gd name="connsiteY8" fmla="*/ 22525 h 161505"/>
                  <a:gd name="connsiteX9" fmla="*/ 79148 w 111503"/>
                  <a:gd name="connsiteY9" fmla="*/ 72007 h 161505"/>
                  <a:gd name="connsiteX10" fmla="*/ 50650 w 111503"/>
                  <a:gd name="connsiteY10" fmla="*/ 57804 h 161505"/>
                  <a:gd name="connsiteX11" fmla="*/ 214 w 111503"/>
                  <a:gd name="connsiteY11" fmla="*/ 109806 h 161505"/>
                  <a:gd name="connsiteX12" fmla="*/ 48162 w 111503"/>
                  <a:gd name="connsiteY12" fmla="*/ 161579 h 161505"/>
                  <a:gd name="connsiteX13" fmla="*/ 78470 w 111503"/>
                  <a:gd name="connsiteY13" fmla="*/ 146460 h 161505"/>
                  <a:gd name="connsiteX14" fmla="*/ 78470 w 111503"/>
                  <a:gd name="connsiteY14" fmla="*/ 85065 h 161505"/>
                  <a:gd name="connsiteX15" fmla="*/ 78470 w 111503"/>
                  <a:gd name="connsiteY15" fmla="*/ 132027 h 161505"/>
                  <a:gd name="connsiteX16" fmla="*/ 75982 w 111503"/>
                  <a:gd name="connsiteY16" fmla="*/ 140503 h 161505"/>
                  <a:gd name="connsiteX17" fmla="*/ 49293 w 111503"/>
                  <a:gd name="connsiteY17" fmla="*/ 156539 h 161505"/>
                  <a:gd name="connsiteX18" fmla="*/ 25545 w 111503"/>
                  <a:gd name="connsiteY18" fmla="*/ 141878 h 161505"/>
                  <a:gd name="connsiteX19" fmla="*/ 18986 w 111503"/>
                  <a:gd name="connsiteY19" fmla="*/ 110035 h 161505"/>
                  <a:gd name="connsiteX20" fmla="*/ 25997 w 111503"/>
                  <a:gd name="connsiteY20" fmla="*/ 77505 h 161505"/>
                  <a:gd name="connsiteX21" fmla="*/ 51555 w 111503"/>
                  <a:gd name="connsiteY21" fmla="*/ 62844 h 161505"/>
                  <a:gd name="connsiteX22" fmla="*/ 75982 w 111503"/>
                  <a:gd name="connsiteY22" fmla="*/ 76589 h 161505"/>
                  <a:gd name="connsiteX23" fmla="*/ 78470 w 111503"/>
                  <a:gd name="connsiteY23" fmla="*/ 85065 h 161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503" h="161505">
                    <a:moveTo>
                      <a:pt x="78470" y="146460"/>
                    </a:moveTo>
                    <a:lnTo>
                      <a:pt x="78470" y="161579"/>
                    </a:lnTo>
                    <a:lnTo>
                      <a:pt x="111717" y="159059"/>
                    </a:lnTo>
                    <a:lnTo>
                      <a:pt x="111717" y="151958"/>
                    </a:lnTo>
                    <a:cubicBezTo>
                      <a:pt x="95885" y="151958"/>
                      <a:pt x="94076" y="150354"/>
                      <a:pt x="94076" y="139129"/>
                    </a:cubicBezTo>
                    <a:lnTo>
                      <a:pt x="94076" y="74"/>
                    </a:lnTo>
                    <a:lnTo>
                      <a:pt x="61507" y="2594"/>
                    </a:lnTo>
                    <a:lnTo>
                      <a:pt x="61507" y="9696"/>
                    </a:lnTo>
                    <a:cubicBezTo>
                      <a:pt x="77339" y="9696"/>
                      <a:pt x="79148" y="11299"/>
                      <a:pt x="79148" y="22525"/>
                    </a:cubicBezTo>
                    <a:lnTo>
                      <a:pt x="79148" y="72007"/>
                    </a:lnTo>
                    <a:cubicBezTo>
                      <a:pt x="72589" y="63760"/>
                      <a:pt x="62864" y="57804"/>
                      <a:pt x="50650" y="57804"/>
                    </a:cubicBezTo>
                    <a:cubicBezTo>
                      <a:pt x="23962" y="57804"/>
                      <a:pt x="214" y="80254"/>
                      <a:pt x="214" y="109806"/>
                    </a:cubicBezTo>
                    <a:cubicBezTo>
                      <a:pt x="214" y="138900"/>
                      <a:pt x="22379" y="161579"/>
                      <a:pt x="48162" y="161579"/>
                    </a:cubicBezTo>
                    <a:cubicBezTo>
                      <a:pt x="62637" y="161579"/>
                      <a:pt x="72815" y="153790"/>
                      <a:pt x="78470" y="146460"/>
                    </a:cubicBezTo>
                    <a:close/>
                    <a:moveTo>
                      <a:pt x="78470" y="85065"/>
                    </a:moveTo>
                    <a:lnTo>
                      <a:pt x="78470" y="132027"/>
                    </a:lnTo>
                    <a:cubicBezTo>
                      <a:pt x="78470" y="136151"/>
                      <a:pt x="78470" y="136609"/>
                      <a:pt x="75982" y="140503"/>
                    </a:cubicBezTo>
                    <a:cubicBezTo>
                      <a:pt x="69197" y="151500"/>
                      <a:pt x="59019" y="156539"/>
                      <a:pt x="49293" y="156539"/>
                    </a:cubicBezTo>
                    <a:cubicBezTo>
                      <a:pt x="39115" y="156539"/>
                      <a:pt x="30973" y="150583"/>
                      <a:pt x="25545" y="141878"/>
                    </a:cubicBezTo>
                    <a:cubicBezTo>
                      <a:pt x="19665" y="132486"/>
                      <a:pt x="18986" y="119428"/>
                      <a:pt x="18986" y="110035"/>
                    </a:cubicBezTo>
                    <a:cubicBezTo>
                      <a:pt x="18986" y="101559"/>
                      <a:pt x="19438" y="87814"/>
                      <a:pt x="25997" y="77505"/>
                    </a:cubicBezTo>
                    <a:cubicBezTo>
                      <a:pt x="30747" y="70403"/>
                      <a:pt x="39342" y="62844"/>
                      <a:pt x="51555" y="62844"/>
                    </a:cubicBezTo>
                    <a:cubicBezTo>
                      <a:pt x="59471" y="62844"/>
                      <a:pt x="68970" y="66280"/>
                      <a:pt x="75982" y="76589"/>
                    </a:cubicBezTo>
                    <a:cubicBezTo>
                      <a:pt x="78470" y="80483"/>
                      <a:pt x="78470" y="80941"/>
                      <a:pt x="78470" y="850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F19C7325-07C2-1199-C6E2-A47A5088E91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4456068" y="2885336"/>
                <a:ext cx="87529" cy="105150"/>
              </a:xfrm>
              <a:custGeom>
                <a:avLst/>
                <a:gdLst>
                  <a:gd name="connsiteX0" fmla="*/ 19218 w 87529"/>
                  <a:gd name="connsiteY0" fmla="*/ 44975 h 105150"/>
                  <a:gd name="connsiteX1" fmla="*/ 47263 w 87529"/>
                  <a:gd name="connsiteY1" fmla="*/ 5114 h 105150"/>
                  <a:gd name="connsiteX2" fmla="*/ 72821 w 87529"/>
                  <a:gd name="connsiteY2" fmla="*/ 44975 h 105150"/>
                  <a:gd name="connsiteX3" fmla="*/ 19218 w 87529"/>
                  <a:gd name="connsiteY3" fmla="*/ 44975 h 105150"/>
                  <a:gd name="connsiteX4" fmla="*/ 18992 w 87529"/>
                  <a:gd name="connsiteY4" fmla="*/ 49786 h 105150"/>
                  <a:gd name="connsiteX5" fmla="*/ 82094 w 87529"/>
                  <a:gd name="connsiteY5" fmla="*/ 49786 h 105150"/>
                  <a:gd name="connsiteX6" fmla="*/ 87748 w 87529"/>
                  <a:gd name="connsiteY6" fmla="*/ 44975 h 105150"/>
                  <a:gd name="connsiteX7" fmla="*/ 47263 w 87529"/>
                  <a:gd name="connsiteY7" fmla="*/ 74 h 105150"/>
                  <a:gd name="connsiteX8" fmla="*/ 219 w 87529"/>
                  <a:gd name="connsiteY8" fmla="*/ 52306 h 105150"/>
                  <a:gd name="connsiteX9" fmla="*/ 49977 w 87529"/>
                  <a:gd name="connsiteY9" fmla="*/ 105224 h 105150"/>
                  <a:gd name="connsiteX10" fmla="*/ 87748 w 87529"/>
                  <a:gd name="connsiteY10" fmla="*/ 75443 h 105150"/>
                  <a:gd name="connsiteX11" fmla="*/ 84808 w 87529"/>
                  <a:gd name="connsiteY11" fmla="*/ 72694 h 105150"/>
                  <a:gd name="connsiteX12" fmla="*/ 81868 w 87529"/>
                  <a:gd name="connsiteY12" fmla="*/ 75901 h 105150"/>
                  <a:gd name="connsiteX13" fmla="*/ 51334 w 87529"/>
                  <a:gd name="connsiteY13" fmla="*/ 99497 h 105150"/>
                  <a:gd name="connsiteX14" fmla="*/ 25777 w 87529"/>
                  <a:gd name="connsiteY14" fmla="*/ 84149 h 105150"/>
                  <a:gd name="connsiteX15" fmla="*/ 18992 w 87529"/>
                  <a:gd name="connsiteY15" fmla="*/ 49786 h 10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7529" h="105150">
                    <a:moveTo>
                      <a:pt x="19218" y="44975"/>
                    </a:moveTo>
                    <a:cubicBezTo>
                      <a:pt x="20575" y="10841"/>
                      <a:pt x="39573" y="5114"/>
                      <a:pt x="47263" y="5114"/>
                    </a:cubicBezTo>
                    <a:cubicBezTo>
                      <a:pt x="70559" y="5114"/>
                      <a:pt x="72821" y="36041"/>
                      <a:pt x="72821" y="44975"/>
                    </a:cubicBezTo>
                    <a:lnTo>
                      <a:pt x="19218" y="44975"/>
                    </a:lnTo>
                    <a:close/>
                    <a:moveTo>
                      <a:pt x="18992" y="49786"/>
                    </a:moveTo>
                    <a:lnTo>
                      <a:pt x="82094" y="49786"/>
                    </a:lnTo>
                    <a:cubicBezTo>
                      <a:pt x="87070" y="49786"/>
                      <a:pt x="87748" y="49786"/>
                      <a:pt x="87748" y="44975"/>
                    </a:cubicBezTo>
                    <a:cubicBezTo>
                      <a:pt x="87748" y="22295"/>
                      <a:pt x="75535" y="74"/>
                      <a:pt x="47263" y="74"/>
                    </a:cubicBezTo>
                    <a:cubicBezTo>
                      <a:pt x="21027" y="74"/>
                      <a:pt x="219" y="23670"/>
                      <a:pt x="219" y="52306"/>
                    </a:cubicBezTo>
                    <a:cubicBezTo>
                      <a:pt x="219" y="83003"/>
                      <a:pt x="23967" y="105224"/>
                      <a:pt x="49977" y="105224"/>
                    </a:cubicBezTo>
                    <a:cubicBezTo>
                      <a:pt x="77570" y="105224"/>
                      <a:pt x="87748" y="79796"/>
                      <a:pt x="87748" y="75443"/>
                    </a:cubicBezTo>
                    <a:cubicBezTo>
                      <a:pt x="87748" y="73152"/>
                      <a:pt x="85939" y="72694"/>
                      <a:pt x="84808" y="72694"/>
                    </a:cubicBezTo>
                    <a:cubicBezTo>
                      <a:pt x="82772" y="72694"/>
                      <a:pt x="82320" y="74069"/>
                      <a:pt x="81868" y="75901"/>
                    </a:cubicBezTo>
                    <a:cubicBezTo>
                      <a:pt x="73952" y="99497"/>
                      <a:pt x="53596" y="99497"/>
                      <a:pt x="51334" y="99497"/>
                    </a:cubicBezTo>
                    <a:cubicBezTo>
                      <a:pt x="40026" y="99497"/>
                      <a:pt x="30979" y="92625"/>
                      <a:pt x="25777" y="84149"/>
                    </a:cubicBezTo>
                    <a:cubicBezTo>
                      <a:pt x="18992" y="73152"/>
                      <a:pt x="18992" y="58033"/>
                      <a:pt x="18992" y="497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F135CB11-8764-5BA0-363D-320D1FB43F19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4554554" y="2847079"/>
                <a:ext cx="70792" cy="143407"/>
              </a:xfrm>
              <a:custGeom>
                <a:avLst/>
                <a:gdLst>
                  <a:gd name="connsiteX0" fmla="*/ 35054 w 70792"/>
                  <a:gd name="connsiteY0" fmla="*/ 49328 h 143407"/>
                  <a:gd name="connsiteX1" fmla="*/ 67397 w 70792"/>
                  <a:gd name="connsiteY1" fmla="*/ 49328 h 143407"/>
                  <a:gd name="connsiteX2" fmla="*/ 67397 w 70792"/>
                  <a:gd name="connsiteY2" fmla="*/ 42226 h 143407"/>
                  <a:gd name="connsiteX3" fmla="*/ 35054 w 70792"/>
                  <a:gd name="connsiteY3" fmla="*/ 42226 h 143407"/>
                  <a:gd name="connsiteX4" fmla="*/ 35054 w 70792"/>
                  <a:gd name="connsiteY4" fmla="*/ 74 h 143407"/>
                  <a:gd name="connsiteX5" fmla="*/ 29400 w 70792"/>
                  <a:gd name="connsiteY5" fmla="*/ 74 h 143407"/>
                  <a:gd name="connsiteX6" fmla="*/ 224 w 70792"/>
                  <a:gd name="connsiteY6" fmla="*/ 44288 h 143407"/>
                  <a:gd name="connsiteX7" fmla="*/ 224 w 70792"/>
                  <a:gd name="connsiteY7" fmla="*/ 49328 h 143407"/>
                  <a:gd name="connsiteX8" fmla="*/ 19448 w 70792"/>
                  <a:gd name="connsiteY8" fmla="*/ 49328 h 143407"/>
                  <a:gd name="connsiteX9" fmla="*/ 19448 w 70792"/>
                  <a:gd name="connsiteY9" fmla="*/ 112555 h 143407"/>
                  <a:gd name="connsiteX10" fmla="*/ 48625 w 70792"/>
                  <a:gd name="connsiteY10" fmla="*/ 143482 h 143407"/>
                  <a:gd name="connsiteX11" fmla="*/ 71016 w 70792"/>
                  <a:gd name="connsiteY11" fmla="*/ 112555 h 143407"/>
                  <a:gd name="connsiteX12" fmla="*/ 71016 w 70792"/>
                  <a:gd name="connsiteY12" fmla="*/ 99497 h 143407"/>
                  <a:gd name="connsiteX13" fmla="*/ 65362 w 70792"/>
                  <a:gd name="connsiteY13" fmla="*/ 99497 h 143407"/>
                  <a:gd name="connsiteX14" fmla="*/ 65362 w 70792"/>
                  <a:gd name="connsiteY14" fmla="*/ 112097 h 143407"/>
                  <a:gd name="connsiteX15" fmla="*/ 50208 w 70792"/>
                  <a:gd name="connsiteY15" fmla="*/ 137754 h 143407"/>
                  <a:gd name="connsiteX16" fmla="*/ 35054 w 70792"/>
                  <a:gd name="connsiteY16" fmla="*/ 113013 h 143407"/>
                  <a:gd name="connsiteX17" fmla="*/ 35054 w 70792"/>
                  <a:gd name="connsiteY17" fmla="*/ 49328 h 14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0792" h="143407">
                    <a:moveTo>
                      <a:pt x="35054" y="49328"/>
                    </a:moveTo>
                    <a:lnTo>
                      <a:pt x="67397" y="49328"/>
                    </a:lnTo>
                    <a:lnTo>
                      <a:pt x="67397" y="42226"/>
                    </a:lnTo>
                    <a:lnTo>
                      <a:pt x="35054" y="42226"/>
                    </a:lnTo>
                    <a:lnTo>
                      <a:pt x="35054" y="74"/>
                    </a:lnTo>
                    <a:lnTo>
                      <a:pt x="29400" y="74"/>
                    </a:lnTo>
                    <a:cubicBezTo>
                      <a:pt x="29174" y="18859"/>
                      <a:pt x="22389" y="43371"/>
                      <a:pt x="224" y="44288"/>
                    </a:cubicBezTo>
                    <a:lnTo>
                      <a:pt x="224" y="49328"/>
                    </a:lnTo>
                    <a:lnTo>
                      <a:pt x="19448" y="49328"/>
                    </a:lnTo>
                    <a:lnTo>
                      <a:pt x="19448" y="112555"/>
                    </a:lnTo>
                    <a:cubicBezTo>
                      <a:pt x="19448" y="140733"/>
                      <a:pt x="40482" y="143482"/>
                      <a:pt x="48625" y="143482"/>
                    </a:cubicBezTo>
                    <a:cubicBezTo>
                      <a:pt x="64683" y="143482"/>
                      <a:pt x="71016" y="127217"/>
                      <a:pt x="71016" y="112555"/>
                    </a:cubicBezTo>
                    <a:lnTo>
                      <a:pt x="71016" y="99497"/>
                    </a:lnTo>
                    <a:lnTo>
                      <a:pt x="65362" y="99497"/>
                    </a:lnTo>
                    <a:lnTo>
                      <a:pt x="65362" y="112097"/>
                    </a:lnTo>
                    <a:cubicBezTo>
                      <a:pt x="65362" y="129049"/>
                      <a:pt x="58576" y="137754"/>
                      <a:pt x="50208" y="137754"/>
                    </a:cubicBezTo>
                    <a:cubicBezTo>
                      <a:pt x="35054" y="137754"/>
                      <a:pt x="35054" y="116908"/>
                      <a:pt x="35054" y="113013"/>
                    </a:cubicBezTo>
                    <a:lnTo>
                      <a:pt x="35054" y="4932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CA2BE9B2-40F9-146E-2DB3-CD7DBF8877F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4664901" y="2816152"/>
                <a:ext cx="30985" cy="229085"/>
              </a:xfrm>
              <a:custGeom>
                <a:avLst/>
                <a:gdLst>
                  <a:gd name="connsiteX0" fmla="*/ 31213 w 30985"/>
                  <a:gd name="connsiteY0" fmla="*/ 229159 h 229085"/>
                  <a:gd name="connsiteX1" fmla="*/ 31213 w 30985"/>
                  <a:gd name="connsiteY1" fmla="*/ 219996 h 229085"/>
                  <a:gd name="connsiteX2" fmla="*/ 9274 w 30985"/>
                  <a:gd name="connsiteY2" fmla="*/ 219996 h 229085"/>
                  <a:gd name="connsiteX3" fmla="*/ 9274 w 30985"/>
                  <a:gd name="connsiteY3" fmla="*/ 9238 h 229085"/>
                  <a:gd name="connsiteX4" fmla="*/ 31213 w 30985"/>
                  <a:gd name="connsiteY4" fmla="*/ 9238 h 229085"/>
                  <a:gd name="connsiteX5" fmla="*/ 31213 w 30985"/>
                  <a:gd name="connsiteY5" fmla="*/ 74 h 229085"/>
                  <a:gd name="connsiteX6" fmla="*/ 228 w 30985"/>
                  <a:gd name="connsiteY6" fmla="*/ 74 h 229085"/>
                  <a:gd name="connsiteX7" fmla="*/ 228 w 30985"/>
                  <a:gd name="connsiteY7" fmla="*/ 229159 h 229085"/>
                  <a:gd name="connsiteX8" fmla="*/ 31213 w 30985"/>
                  <a:gd name="connsiteY8" fmla="*/ 229159 h 2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985" h="229085">
                    <a:moveTo>
                      <a:pt x="31213" y="229159"/>
                    </a:moveTo>
                    <a:lnTo>
                      <a:pt x="31213" y="219996"/>
                    </a:lnTo>
                    <a:lnTo>
                      <a:pt x="9274" y="219996"/>
                    </a:lnTo>
                    <a:lnTo>
                      <a:pt x="9274" y="9238"/>
                    </a:lnTo>
                    <a:lnTo>
                      <a:pt x="31213" y="9238"/>
                    </a:lnTo>
                    <a:lnTo>
                      <a:pt x="31213" y="74"/>
                    </a:lnTo>
                    <a:lnTo>
                      <a:pt x="228" y="74"/>
                    </a:lnTo>
                    <a:lnTo>
                      <a:pt x="228" y="229159"/>
                    </a:lnTo>
                    <a:lnTo>
                      <a:pt x="31213" y="229159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9D7D8A29-2600-67AD-BE94-02304D3EF265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4713705" y="2770334"/>
                <a:ext cx="301036" cy="320719"/>
              </a:xfrm>
              <a:custGeom>
                <a:avLst/>
                <a:gdLst>
                  <a:gd name="connsiteX0" fmla="*/ 273900 w 301036"/>
                  <a:gd name="connsiteY0" fmla="*/ 320784 h 320719"/>
                  <a:gd name="connsiteX1" fmla="*/ 301267 w 301036"/>
                  <a:gd name="connsiteY1" fmla="*/ 247477 h 320719"/>
                  <a:gd name="connsiteX2" fmla="*/ 295612 w 301036"/>
                  <a:gd name="connsiteY2" fmla="*/ 247477 h 320719"/>
                  <a:gd name="connsiteX3" fmla="*/ 236807 w 301036"/>
                  <a:gd name="connsiteY3" fmla="*/ 293752 h 320719"/>
                  <a:gd name="connsiteX4" fmla="*/ 166468 w 301036"/>
                  <a:gd name="connsiteY4" fmla="*/ 300854 h 320719"/>
                  <a:gd name="connsiteX5" fmla="*/ 30085 w 301036"/>
                  <a:gd name="connsiteY5" fmla="*/ 300854 h 320719"/>
                  <a:gd name="connsiteX6" fmla="*/ 145207 w 301036"/>
                  <a:gd name="connsiteY6" fmla="*/ 164090 h 320719"/>
                  <a:gd name="connsiteX7" fmla="*/ 147243 w 301036"/>
                  <a:gd name="connsiteY7" fmla="*/ 160424 h 320719"/>
                  <a:gd name="connsiteX8" fmla="*/ 145660 w 301036"/>
                  <a:gd name="connsiteY8" fmla="*/ 156988 h 320719"/>
                  <a:gd name="connsiteX9" fmla="*/ 40263 w 301036"/>
                  <a:gd name="connsiteY9" fmla="*/ 11061 h 320719"/>
                  <a:gd name="connsiteX10" fmla="*/ 164206 w 301036"/>
                  <a:gd name="connsiteY10" fmla="*/ 11061 h 320719"/>
                  <a:gd name="connsiteX11" fmla="*/ 217130 w 301036"/>
                  <a:gd name="connsiteY11" fmla="*/ 14726 h 320719"/>
                  <a:gd name="connsiteX12" fmla="*/ 266888 w 301036"/>
                  <a:gd name="connsiteY12" fmla="*/ 31908 h 320719"/>
                  <a:gd name="connsiteX13" fmla="*/ 295612 w 301036"/>
                  <a:gd name="connsiteY13" fmla="*/ 64438 h 320719"/>
                  <a:gd name="connsiteX14" fmla="*/ 301267 w 301036"/>
                  <a:gd name="connsiteY14" fmla="*/ 64438 h 320719"/>
                  <a:gd name="connsiteX15" fmla="*/ 273900 w 301036"/>
                  <a:gd name="connsiteY15" fmla="*/ 65 h 320719"/>
                  <a:gd name="connsiteX16" fmla="*/ 6563 w 301036"/>
                  <a:gd name="connsiteY16" fmla="*/ 65 h 320719"/>
                  <a:gd name="connsiteX17" fmla="*/ 456 w 301036"/>
                  <a:gd name="connsiteY17" fmla="*/ 1668 h 320719"/>
                  <a:gd name="connsiteX18" fmla="*/ 230 w 301036"/>
                  <a:gd name="connsiteY18" fmla="*/ 9228 h 320719"/>
                  <a:gd name="connsiteX19" fmla="*/ 119876 w 301036"/>
                  <a:gd name="connsiteY19" fmla="*/ 175086 h 320719"/>
                  <a:gd name="connsiteX20" fmla="*/ 2718 w 301036"/>
                  <a:gd name="connsiteY20" fmla="*/ 314141 h 320719"/>
                  <a:gd name="connsiteX21" fmla="*/ 456 w 301036"/>
                  <a:gd name="connsiteY21" fmla="*/ 318264 h 320719"/>
                  <a:gd name="connsiteX22" fmla="*/ 6563 w 301036"/>
                  <a:gd name="connsiteY22" fmla="*/ 320784 h 320719"/>
                  <a:gd name="connsiteX23" fmla="*/ 273900 w 301036"/>
                  <a:gd name="connsiteY23" fmla="*/ 320784 h 320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1036" h="320719">
                    <a:moveTo>
                      <a:pt x="273900" y="320784"/>
                    </a:moveTo>
                    <a:lnTo>
                      <a:pt x="301267" y="247477"/>
                    </a:lnTo>
                    <a:lnTo>
                      <a:pt x="295612" y="247477"/>
                    </a:lnTo>
                    <a:cubicBezTo>
                      <a:pt x="286792" y="271302"/>
                      <a:pt x="262817" y="286879"/>
                      <a:pt x="236807" y="293752"/>
                    </a:cubicBezTo>
                    <a:cubicBezTo>
                      <a:pt x="232058" y="294897"/>
                      <a:pt x="209893" y="300854"/>
                      <a:pt x="166468" y="300854"/>
                    </a:cubicBezTo>
                    <a:lnTo>
                      <a:pt x="30085" y="300854"/>
                    </a:lnTo>
                    <a:lnTo>
                      <a:pt x="145207" y="164090"/>
                    </a:lnTo>
                    <a:cubicBezTo>
                      <a:pt x="146791" y="162257"/>
                      <a:pt x="147243" y="161570"/>
                      <a:pt x="147243" y="160424"/>
                    </a:cubicBezTo>
                    <a:cubicBezTo>
                      <a:pt x="147243" y="159966"/>
                      <a:pt x="147243" y="159279"/>
                      <a:pt x="145660" y="156988"/>
                    </a:cubicBezTo>
                    <a:lnTo>
                      <a:pt x="40263" y="11061"/>
                    </a:lnTo>
                    <a:lnTo>
                      <a:pt x="164206" y="11061"/>
                    </a:lnTo>
                    <a:cubicBezTo>
                      <a:pt x="194513" y="11061"/>
                      <a:pt x="215095" y="14268"/>
                      <a:pt x="217130" y="14726"/>
                    </a:cubicBezTo>
                    <a:cubicBezTo>
                      <a:pt x="229344" y="16559"/>
                      <a:pt x="249021" y="20453"/>
                      <a:pt x="266888" y="31908"/>
                    </a:cubicBezTo>
                    <a:cubicBezTo>
                      <a:pt x="272543" y="35573"/>
                      <a:pt x="287923" y="45882"/>
                      <a:pt x="295612" y="64438"/>
                    </a:cubicBezTo>
                    <a:lnTo>
                      <a:pt x="301267" y="64438"/>
                    </a:lnTo>
                    <a:lnTo>
                      <a:pt x="273900" y="65"/>
                    </a:lnTo>
                    <a:lnTo>
                      <a:pt x="6563" y="65"/>
                    </a:lnTo>
                    <a:cubicBezTo>
                      <a:pt x="1361" y="65"/>
                      <a:pt x="1135" y="294"/>
                      <a:pt x="456" y="1668"/>
                    </a:cubicBezTo>
                    <a:cubicBezTo>
                      <a:pt x="230" y="2356"/>
                      <a:pt x="230" y="6708"/>
                      <a:pt x="230" y="9228"/>
                    </a:cubicBezTo>
                    <a:lnTo>
                      <a:pt x="119876" y="175086"/>
                    </a:lnTo>
                    <a:lnTo>
                      <a:pt x="2718" y="314141"/>
                    </a:lnTo>
                    <a:cubicBezTo>
                      <a:pt x="456" y="316890"/>
                      <a:pt x="456" y="318035"/>
                      <a:pt x="456" y="318264"/>
                    </a:cubicBezTo>
                    <a:cubicBezTo>
                      <a:pt x="456" y="320784"/>
                      <a:pt x="2492" y="320784"/>
                      <a:pt x="6563" y="320784"/>
                    </a:cubicBezTo>
                    <a:lnTo>
                      <a:pt x="273900" y="32078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330D1587-0620-4931-0B86-916CD913244A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4822391" y="3151937"/>
                <a:ext cx="69502" cy="139031"/>
              </a:xfrm>
              <a:custGeom>
                <a:avLst/>
                <a:gdLst>
                  <a:gd name="connsiteX0" fmla="*/ 69739 w 69502"/>
                  <a:gd name="connsiteY0" fmla="*/ 6180 h 139031"/>
                  <a:gd name="connsiteX1" fmla="*/ 63406 w 69502"/>
                  <a:gd name="connsiteY1" fmla="*/ 86 h 139031"/>
                  <a:gd name="connsiteX2" fmla="*/ 54540 w 69502"/>
                  <a:gd name="connsiteY2" fmla="*/ 8906 h 139031"/>
                  <a:gd name="connsiteX3" fmla="*/ 60873 w 69502"/>
                  <a:gd name="connsiteY3" fmla="*/ 14999 h 139031"/>
                  <a:gd name="connsiteX4" fmla="*/ 69739 w 69502"/>
                  <a:gd name="connsiteY4" fmla="*/ 6180 h 139031"/>
                  <a:gd name="connsiteX5" fmla="*/ 36175 w 69502"/>
                  <a:gd name="connsiteY5" fmla="*/ 114262 h 139031"/>
                  <a:gd name="connsiteX6" fmla="*/ 15751 w 69502"/>
                  <a:gd name="connsiteY6" fmla="*/ 134628 h 139031"/>
                  <a:gd name="connsiteX7" fmla="*/ 10052 w 69502"/>
                  <a:gd name="connsiteY7" fmla="*/ 133666 h 139031"/>
                  <a:gd name="connsiteX8" fmla="*/ 15434 w 69502"/>
                  <a:gd name="connsiteY8" fmla="*/ 125487 h 139031"/>
                  <a:gd name="connsiteX9" fmla="*/ 9260 w 69502"/>
                  <a:gd name="connsiteY9" fmla="*/ 119554 h 139031"/>
                  <a:gd name="connsiteX10" fmla="*/ 236 w 69502"/>
                  <a:gd name="connsiteY10" fmla="*/ 129015 h 139031"/>
                  <a:gd name="connsiteX11" fmla="*/ 15909 w 69502"/>
                  <a:gd name="connsiteY11" fmla="*/ 139118 h 139031"/>
                  <a:gd name="connsiteX12" fmla="*/ 48840 w 69502"/>
                  <a:gd name="connsiteY12" fmla="*/ 113781 h 139031"/>
                  <a:gd name="connsiteX13" fmla="*/ 63089 w 69502"/>
                  <a:gd name="connsiteY13" fmla="*/ 56372 h 139031"/>
                  <a:gd name="connsiteX14" fmla="*/ 63881 w 69502"/>
                  <a:gd name="connsiteY14" fmla="*/ 50760 h 139031"/>
                  <a:gd name="connsiteX15" fmla="*/ 46940 w 69502"/>
                  <a:gd name="connsiteY15" fmla="*/ 35686 h 139031"/>
                  <a:gd name="connsiteX16" fmla="*/ 19234 w 69502"/>
                  <a:gd name="connsiteY16" fmla="*/ 60221 h 139031"/>
                  <a:gd name="connsiteX17" fmla="*/ 21926 w 69502"/>
                  <a:gd name="connsiteY17" fmla="*/ 62306 h 139031"/>
                  <a:gd name="connsiteX18" fmla="*/ 25092 w 69502"/>
                  <a:gd name="connsiteY18" fmla="*/ 59419 h 139031"/>
                  <a:gd name="connsiteX19" fmla="*/ 46465 w 69502"/>
                  <a:gd name="connsiteY19" fmla="*/ 40176 h 139031"/>
                  <a:gd name="connsiteX20" fmla="*/ 51848 w 69502"/>
                  <a:gd name="connsiteY20" fmla="*/ 48034 h 139031"/>
                  <a:gd name="connsiteX21" fmla="*/ 51373 w 69502"/>
                  <a:gd name="connsiteY21" fmla="*/ 52844 h 139031"/>
                  <a:gd name="connsiteX22" fmla="*/ 36175 w 69502"/>
                  <a:gd name="connsiteY22" fmla="*/ 114262 h 13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02" h="139031">
                    <a:moveTo>
                      <a:pt x="69739" y="6180"/>
                    </a:moveTo>
                    <a:cubicBezTo>
                      <a:pt x="69739" y="3454"/>
                      <a:pt x="67680" y="86"/>
                      <a:pt x="63406" y="86"/>
                    </a:cubicBezTo>
                    <a:cubicBezTo>
                      <a:pt x="58815" y="86"/>
                      <a:pt x="54540" y="4576"/>
                      <a:pt x="54540" y="8906"/>
                    </a:cubicBezTo>
                    <a:cubicBezTo>
                      <a:pt x="54540" y="11472"/>
                      <a:pt x="56440" y="14999"/>
                      <a:pt x="60873" y="14999"/>
                    </a:cubicBezTo>
                    <a:cubicBezTo>
                      <a:pt x="65147" y="14999"/>
                      <a:pt x="69739" y="10830"/>
                      <a:pt x="69739" y="6180"/>
                    </a:cubicBezTo>
                    <a:close/>
                    <a:moveTo>
                      <a:pt x="36175" y="114262"/>
                    </a:moveTo>
                    <a:cubicBezTo>
                      <a:pt x="33483" y="125327"/>
                      <a:pt x="25092" y="134628"/>
                      <a:pt x="15751" y="134628"/>
                    </a:cubicBezTo>
                    <a:cubicBezTo>
                      <a:pt x="13693" y="134628"/>
                      <a:pt x="11793" y="134307"/>
                      <a:pt x="10052" y="133666"/>
                    </a:cubicBezTo>
                    <a:cubicBezTo>
                      <a:pt x="14168" y="131741"/>
                      <a:pt x="15434" y="127893"/>
                      <a:pt x="15434" y="125487"/>
                    </a:cubicBezTo>
                    <a:cubicBezTo>
                      <a:pt x="15434" y="121639"/>
                      <a:pt x="12426" y="119554"/>
                      <a:pt x="9260" y="119554"/>
                    </a:cubicBezTo>
                    <a:cubicBezTo>
                      <a:pt x="4352" y="119554"/>
                      <a:pt x="236" y="123884"/>
                      <a:pt x="236" y="129015"/>
                    </a:cubicBezTo>
                    <a:cubicBezTo>
                      <a:pt x="236" y="135109"/>
                      <a:pt x="6410" y="139118"/>
                      <a:pt x="15909" y="139118"/>
                    </a:cubicBezTo>
                    <a:cubicBezTo>
                      <a:pt x="25409" y="139118"/>
                      <a:pt x="43932" y="133345"/>
                      <a:pt x="48840" y="113781"/>
                    </a:cubicBezTo>
                    <a:lnTo>
                      <a:pt x="63089" y="56372"/>
                    </a:lnTo>
                    <a:cubicBezTo>
                      <a:pt x="63564" y="54608"/>
                      <a:pt x="63881" y="53165"/>
                      <a:pt x="63881" y="50760"/>
                    </a:cubicBezTo>
                    <a:cubicBezTo>
                      <a:pt x="63881" y="41940"/>
                      <a:pt x="56440" y="35686"/>
                      <a:pt x="46940" y="35686"/>
                    </a:cubicBezTo>
                    <a:cubicBezTo>
                      <a:pt x="29367" y="35686"/>
                      <a:pt x="19234" y="57976"/>
                      <a:pt x="19234" y="60221"/>
                    </a:cubicBezTo>
                    <a:cubicBezTo>
                      <a:pt x="19234" y="62306"/>
                      <a:pt x="21451" y="62306"/>
                      <a:pt x="21926" y="62306"/>
                    </a:cubicBezTo>
                    <a:cubicBezTo>
                      <a:pt x="23826" y="62306"/>
                      <a:pt x="23984" y="61824"/>
                      <a:pt x="25092" y="59419"/>
                    </a:cubicBezTo>
                    <a:cubicBezTo>
                      <a:pt x="29050" y="50118"/>
                      <a:pt x="37283" y="40176"/>
                      <a:pt x="46465" y="40176"/>
                    </a:cubicBezTo>
                    <a:cubicBezTo>
                      <a:pt x="50423" y="40176"/>
                      <a:pt x="51848" y="42902"/>
                      <a:pt x="51848" y="48034"/>
                    </a:cubicBezTo>
                    <a:cubicBezTo>
                      <a:pt x="51848" y="49797"/>
                      <a:pt x="51532" y="52043"/>
                      <a:pt x="51373" y="52844"/>
                    </a:cubicBezTo>
                    <a:lnTo>
                      <a:pt x="36175" y="11426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3413C014-AF3C-0273-55EF-22E4FE2F445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5070631" y="2844559"/>
                <a:ext cx="69435" cy="145927"/>
              </a:xfrm>
              <a:custGeom>
                <a:avLst/>
                <a:gdLst>
                  <a:gd name="connsiteX0" fmla="*/ 41636 w 69435"/>
                  <a:gd name="connsiteY0" fmla="*/ 51847 h 145927"/>
                  <a:gd name="connsiteX1" fmla="*/ 62896 w 69435"/>
                  <a:gd name="connsiteY1" fmla="*/ 51847 h 145927"/>
                  <a:gd name="connsiteX2" fmla="*/ 69682 w 69435"/>
                  <a:gd name="connsiteY2" fmla="*/ 47266 h 145927"/>
                  <a:gd name="connsiteX3" fmla="*/ 63349 w 69435"/>
                  <a:gd name="connsiteY3" fmla="*/ 44746 h 145927"/>
                  <a:gd name="connsiteX4" fmla="*/ 43445 w 69435"/>
                  <a:gd name="connsiteY4" fmla="*/ 44746 h 145927"/>
                  <a:gd name="connsiteX5" fmla="*/ 52719 w 69435"/>
                  <a:gd name="connsiteY5" fmla="*/ 6260 h 145927"/>
                  <a:gd name="connsiteX6" fmla="*/ 46160 w 69435"/>
                  <a:gd name="connsiteY6" fmla="*/ 74 h 145927"/>
                  <a:gd name="connsiteX7" fmla="*/ 37113 w 69435"/>
                  <a:gd name="connsiteY7" fmla="*/ 8321 h 145927"/>
                  <a:gd name="connsiteX8" fmla="*/ 28292 w 69435"/>
                  <a:gd name="connsiteY8" fmla="*/ 44746 h 145927"/>
                  <a:gd name="connsiteX9" fmla="*/ 7032 w 69435"/>
                  <a:gd name="connsiteY9" fmla="*/ 44746 h 145927"/>
                  <a:gd name="connsiteX10" fmla="*/ 246 w 69435"/>
                  <a:gd name="connsiteY10" fmla="*/ 49098 h 145927"/>
                  <a:gd name="connsiteX11" fmla="*/ 6579 w 69435"/>
                  <a:gd name="connsiteY11" fmla="*/ 51847 h 145927"/>
                  <a:gd name="connsiteX12" fmla="*/ 26482 w 69435"/>
                  <a:gd name="connsiteY12" fmla="*/ 51847 h 145927"/>
                  <a:gd name="connsiteX13" fmla="*/ 9293 w 69435"/>
                  <a:gd name="connsiteY13" fmla="*/ 124926 h 145927"/>
                  <a:gd name="connsiteX14" fmla="*/ 30101 w 69435"/>
                  <a:gd name="connsiteY14" fmla="*/ 146002 h 145927"/>
                  <a:gd name="connsiteX15" fmla="*/ 66063 w 69435"/>
                  <a:gd name="connsiteY15" fmla="*/ 110722 h 145927"/>
                  <a:gd name="connsiteX16" fmla="*/ 63349 w 69435"/>
                  <a:gd name="connsiteY16" fmla="*/ 108432 h 145927"/>
                  <a:gd name="connsiteX17" fmla="*/ 59956 w 69435"/>
                  <a:gd name="connsiteY17" fmla="*/ 111639 h 145927"/>
                  <a:gd name="connsiteX18" fmla="*/ 30554 w 69435"/>
                  <a:gd name="connsiteY18" fmla="*/ 140962 h 145927"/>
                  <a:gd name="connsiteX19" fmla="*/ 23542 w 69435"/>
                  <a:gd name="connsiteY19" fmla="*/ 130424 h 145927"/>
                  <a:gd name="connsiteX20" fmla="*/ 24899 w 69435"/>
                  <a:gd name="connsiteY20" fmla="*/ 119428 h 145927"/>
                  <a:gd name="connsiteX21" fmla="*/ 41636 w 69435"/>
                  <a:gd name="connsiteY21" fmla="*/ 51847 h 14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9435" h="145927">
                    <a:moveTo>
                      <a:pt x="41636" y="51847"/>
                    </a:moveTo>
                    <a:lnTo>
                      <a:pt x="62896" y="51847"/>
                    </a:lnTo>
                    <a:cubicBezTo>
                      <a:pt x="67420" y="51847"/>
                      <a:pt x="69682" y="51847"/>
                      <a:pt x="69682" y="47266"/>
                    </a:cubicBezTo>
                    <a:cubicBezTo>
                      <a:pt x="69682" y="44746"/>
                      <a:pt x="67420" y="44746"/>
                      <a:pt x="63349" y="44746"/>
                    </a:cubicBezTo>
                    <a:lnTo>
                      <a:pt x="43445" y="44746"/>
                    </a:lnTo>
                    <a:cubicBezTo>
                      <a:pt x="51588" y="12216"/>
                      <a:pt x="52719" y="7634"/>
                      <a:pt x="52719" y="6260"/>
                    </a:cubicBezTo>
                    <a:cubicBezTo>
                      <a:pt x="52719" y="2365"/>
                      <a:pt x="50004" y="74"/>
                      <a:pt x="46160" y="74"/>
                    </a:cubicBezTo>
                    <a:cubicBezTo>
                      <a:pt x="45481" y="74"/>
                      <a:pt x="39148" y="303"/>
                      <a:pt x="37113" y="8321"/>
                    </a:cubicBezTo>
                    <a:lnTo>
                      <a:pt x="28292" y="44746"/>
                    </a:lnTo>
                    <a:lnTo>
                      <a:pt x="7032" y="44746"/>
                    </a:lnTo>
                    <a:cubicBezTo>
                      <a:pt x="2508" y="44746"/>
                      <a:pt x="246" y="44746"/>
                      <a:pt x="246" y="49098"/>
                    </a:cubicBezTo>
                    <a:cubicBezTo>
                      <a:pt x="246" y="51847"/>
                      <a:pt x="2056" y="51847"/>
                      <a:pt x="6579" y="51847"/>
                    </a:cubicBezTo>
                    <a:lnTo>
                      <a:pt x="26482" y="51847"/>
                    </a:lnTo>
                    <a:cubicBezTo>
                      <a:pt x="10198" y="116908"/>
                      <a:pt x="9293" y="120802"/>
                      <a:pt x="9293" y="124926"/>
                    </a:cubicBezTo>
                    <a:cubicBezTo>
                      <a:pt x="9293" y="137296"/>
                      <a:pt x="17888" y="146002"/>
                      <a:pt x="30101" y="146002"/>
                    </a:cubicBezTo>
                    <a:cubicBezTo>
                      <a:pt x="53171" y="146002"/>
                      <a:pt x="66063" y="112555"/>
                      <a:pt x="66063" y="110722"/>
                    </a:cubicBezTo>
                    <a:cubicBezTo>
                      <a:pt x="66063" y="108432"/>
                      <a:pt x="64253" y="108432"/>
                      <a:pt x="63349" y="108432"/>
                    </a:cubicBezTo>
                    <a:cubicBezTo>
                      <a:pt x="61313" y="108432"/>
                      <a:pt x="61087" y="109119"/>
                      <a:pt x="59956" y="111639"/>
                    </a:cubicBezTo>
                    <a:cubicBezTo>
                      <a:pt x="50231" y="135464"/>
                      <a:pt x="38243" y="140962"/>
                      <a:pt x="30554" y="140962"/>
                    </a:cubicBezTo>
                    <a:cubicBezTo>
                      <a:pt x="25804" y="140962"/>
                      <a:pt x="23542" y="137984"/>
                      <a:pt x="23542" y="130424"/>
                    </a:cubicBezTo>
                    <a:cubicBezTo>
                      <a:pt x="23542" y="124926"/>
                      <a:pt x="23995" y="123322"/>
                      <a:pt x="24899" y="119428"/>
                    </a:cubicBezTo>
                    <a:lnTo>
                      <a:pt x="41636" y="5184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67B2D00D-5790-148D-65E4-C599865CF82B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5147103" y="2916010"/>
                <a:ext cx="69502" cy="139031"/>
              </a:xfrm>
              <a:custGeom>
                <a:avLst/>
                <a:gdLst>
                  <a:gd name="connsiteX0" fmla="*/ 69753 w 69502"/>
                  <a:gd name="connsiteY0" fmla="*/ 6169 h 139031"/>
                  <a:gd name="connsiteX1" fmla="*/ 63420 w 69502"/>
                  <a:gd name="connsiteY1" fmla="*/ 76 h 139031"/>
                  <a:gd name="connsiteX2" fmla="*/ 54554 w 69502"/>
                  <a:gd name="connsiteY2" fmla="*/ 8895 h 139031"/>
                  <a:gd name="connsiteX3" fmla="*/ 60887 w 69502"/>
                  <a:gd name="connsiteY3" fmla="*/ 14989 h 139031"/>
                  <a:gd name="connsiteX4" fmla="*/ 69753 w 69502"/>
                  <a:gd name="connsiteY4" fmla="*/ 6169 h 139031"/>
                  <a:gd name="connsiteX5" fmla="*/ 36189 w 69502"/>
                  <a:gd name="connsiteY5" fmla="*/ 114252 h 139031"/>
                  <a:gd name="connsiteX6" fmla="*/ 15765 w 69502"/>
                  <a:gd name="connsiteY6" fmla="*/ 134617 h 139031"/>
                  <a:gd name="connsiteX7" fmla="*/ 10066 w 69502"/>
                  <a:gd name="connsiteY7" fmla="*/ 133655 h 139031"/>
                  <a:gd name="connsiteX8" fmla="*/ 15449 w 69502"/>
                  <a:gd name="connsiteY8" fmla="*/ 125477 h 139031"/>
                  <a:gd name="connsiteX9" fmla="*/ 9274 w 69502"/>
                  <a:gd name="connsiteY9" fmla="*/ 119544 h 139031"/>
                  <a:gd name="connsiteX10" fmla="*/ 250 w 69502"/>
                  <a:gd name="connsiteY10" fmla="*/ 129005 h 139031"/>
                  <a:gd name="connsiteX11" fmla="*/ 15924 w 69502"/>
                  <a:gd name="connsiteY11" fmla="*/ 139108 h 139031"/>
                  <a:gd name="connsiteX12" fmla="*/ 48855 w 69502"/>
                  <a:gd name="connsiteY12" fmla="*/ 113771 h 139031"/>
                  <a:gd name="connsiteX13" fmla="*/ 63103 w 69502"/>
                  <a:gd name="connsiteY13" fmla="*/ 56362 h 139031"/>
                  <a:gd name="connsiteX14" fmla="*/ 63895 w 69502"/>
                  <a:gd name="connsiteY14" fmla="*/ 50749 h 139031"/>
                  <a:gd name="connsiteX15" fmla="*/ 46955 w 69502"/>
                  <a:gd name="connsiteY15" fmla="*/ 35676 h 139031"/>
                  <a:gd name="connsiteX16" fmla="*/ 19249 w 69502"/>
                  <a:gd name="connsiteY16" fmla="*/ 60211 h 139031"/>
                  <a:gd name="connsiteX17" fmla="*/ 21940 w 69502"/>
                  <a:gd name="connsiteY17" fmla="*/ 62295 h 139031"/>
                  <a:gd name="connsiteX18" fmla="*/ 25106 w 69502"/>
                  <a:gd name="connsiteY18" fmla="*/ 59409 h 139031"/>
                  <a:gd name="connsiteX19" fmla="*/ 46480 w 69502"/>
                  <a:gd name="connsiteY19" fmla="*/ 40166 h 139031"/>
                  <a:gd name="connsiteX20" fmla="*/ 51863 w 69502"/>
                  <a:gd name="connsiteY20" fmla="*/ 48023 h 139031"/>
                  <a:gd name="connsiteX21" fmla="*/ 51388 w 69502"/>
                  <a:gd name="connsiteY21" fmla="*/ 52834 h 139031"/>
                  <a:gd name="connsiteX22" fmla="*/ 36189 w 69502"/>
                  <a:gd name="connsiteY22" fmla="*/ 114252 h 13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02" h="139031">
                    <a:moveTo>
                      <a:pt x="69753" y="6169"/>
                    </a:moveTo>
                    <a:cubicBezTo>
                      <a:pt x="69753" y="3443"/>
                      <a:pt x="67695" y="76"/>
                      <a:pt x="63420" y="76"/>
                    </a:cubicBezTo>
                    <a:cubicBezTo>
                      <a:pt x="58829" y="76"/>
                      <a:pt x="54554" y="4566"/>
                      <a:pt x="54554" y="8895"/>
                    </a:cubicBezTo>
                    <a:cubicBezTo>
                      <a:pt x="54554" y="11461"/>
                      <a:pt x="56454" y="14989"/>
                      <a:pt x="60887" y="14989"/>
                    </a:cubicBezTo>
                    <a:cubicBezTo>
                      <a:pt x="65162" y="14989"/>
                      <a:pt x="69753" y="10820"/>
                      <a:pt x="69753" y="6169"/>
                    </a:cubicBezTo>
                    <a:close/>
                    <a:moveTo>
                      <a:pt x="36189" y="114252"/>
                    </a:moveTo>
                    <a:cubicBezTo>
                      <a:pt x="33497" y="125317"/>
                      <a:pt x="25106" y="134617"/>
                      <a:pt x="15765" y="134617"/>
                    </a:cubicBezTo>
                    <a:cubicBezTo>
                      <a:pt x="13707" y="134617"/>
                      <a:pt x="11807" y="134297"/>
                      <a:pt x="10066" y="133655"/>
                    </a:cubicBezTo>
                    <a:cubicBezTo>
                      <a:pt x="14182" y="131731"/>
                      <a:pt x="15449" y="127882"/>
                      <a:pt x="15449" y="125477"/>
                    </a:cubicBezTo>
                    <a:cubicBezTo>
                      <a:pt x="15449" y="121628"/>
                      <a:pt x="12441" y="119544"/>
                      <a:pt x="9274" y="119544"/>
                    </a:cubicBezTo>
                    <a:cubicBezTo>
                      <a:pt x="4366" y="119544"/>
                      <a:pt x="250" y="123873"/>
                      <a:pt x="250" y="129005"/>
                    </a:cubicBezTo>
                    <a:cubicBezTo>
                      <a:pt x="250" y="135099"/>
                      <a:pt x="6424" y="139108"/>
                      <a:pt x="15924" y="139108"/>
                    </a:cubicBezTo>
                    <a:cubicBezTo>
                      <a:pt x="25423" y="139108"/>
                      <a:pt x="43947" y="133335"/>
                      <a:pt x="48855" y="113771"/>
                    </a:cubicBezTo>
                    <a:lnTo>
                      <a:pt x="63103" y="56362"/>
                    </a:lnTo>
                    <a:cubicBezTo>
                      <a:pt x="63578" y="54598"/>
                      <a:pt x="63895" y="53155"/>
                      <a:pt x="63895" y="50749"/>
                    </a:cubicBezTo>
                    <a:cubicBezTo>
                      <a:pt x="63895" y="41930"/>
                      <a:pt x="56454" y="35676"/>
                      <a:pt x="46955" y="35676"/>
                    </a:cubicBezTo>
                    <a:cubicBezTo>
                      <a:pt x="29381" y="35676"/>
                      <a:pt x="19249" y="57966"/>
                      <a:pt x="19249" y="60211"/>
                    </a:cubicBezTo>
                    <a:cubicBezTo>
                      <a:pt x="19249" y="62295"/>
                      <a:pt x="21465" y="62295"/>
                      <a:pt x="21940" y="62295"/>
                    </a:cubicBezTo>
                    <a:cubicBezTo>
                      <a:pt x="23840" y="62295"/>
                      <a:pt x="23998" y="61814"/>
                      <a:pt x="25106" y="59409"/>
                    </a:cubicBezTo>
                    <a:cubicBezTo>
                      <a:pt x="29064" y="50108"/>
                      <a:pt x="37297" y="40166"/>
                      <a:pt x="46480" y="40166"/>
                    </a:cubicBezTo>
                    <a:cubicBezTo>
                      <a:pt x="50438" y="40166"/>
                      <a:pt x="51863" y="42892"/>
                      <a:pt x="51863" y="48023"/>
                    </a:cubicBezTo>
                    <a:cubicBezTo>
                      <a:pt x="51863" y="49787"/>
                      <a:pt x="51546" y="52032"/>
                      <a:pt x="51388" y="52834"/>
                    </a:cubicBezTo>
                    <a:lnTo>
                      <a:pt x="36189" y="11425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176ADEA6-BC67-D352-AD1C-11E4353B9CB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252127" y="2886710"/>
                <a:ext cx="95897" cy="103775"/>
              </a:xfrm>
              <a:custGeom>
                <a:avLst/>
                <a:gdLst>
                  <a:gd name="connsiteX0" fmla="*/ 20610 w 95897"/>
                  <a:gd name="connsiteY0" fmla="*/ 82316 h 103775"/>
                  <a:gd name="connsiteX1" fmla="*/ 47524 w 95897"/>
                  <a:gd name="connsiteY1" fmla="*/ 56200 h 103775"/>
                  <a:gd name="connsiteX2" fmla="*/ 69689 w 95897"/>
                  <a:gd name="connsiteY2" fmla="*/ 35582 h 103775"/>
                  <a:gd name="connsiteX3" fmla="*/ 96152 w 95897"/>
                  <a:gd name="connsiteY3" fmla="*/ 2365 h 103775"/>
                  <a:gd name="connsiteX4" fmla="*/ 93664 w 95897"/>
                  <a:gd name="connsiteY4" fmla="*/ 74 h 103775"/>
                  <a:gd name="connsiteX5" fmla="*/ 90271 w 95897"/>
                  <a:gd name="connsiteY5" fmla="*/ 2594 h 103775"/>
                  <a:gd name="connsiteX6" fmla="*/ 73308 w 95897"/>
                  <a:gd name="connsiteY6" fmla="*/ 17256 h 103775"/>
                  <a:gd name="connsiteX7" fmla="*/ 61773 w 95897"/>
                  <a:gd name="connsiteY7" fmla="*/ 9925 h 103775"/>
                  <a:gd name="connsiteX8" fmla="*/ 46167 w 95897"/>
                  <a:gd name="connsiteY8" fmla="*/ 74 h 103775"/>
                  <a:gd name="connsiteX9" fmla="*/ 18800 w 95897"/>
                  <a:gd name="connsiteY9" fmla="*/ 26190 h 103775"/>
                  <a:gd name="connsiteX10" fmla="*/ 21514 w 95897"/>
                  <a:gd name="connsiteY10" fmla="*/ 28710 h 103775"/>
                  <a:gd name="connsiteX11" fmla="*/ 24455 w 95897"/>
                  <a:gd name="connsiteY11" fmla="*/ 26190 h 103775"/>
                  <a:gd name="connsiteX12" fmla="*/ 43679 w 95897"/>
                  <a:gd name="connsiteY12" fmla="*/ 15423 h 103775"/>
                  <a:gd name="connsiteX13" fmla="*/ 57928 w 95897"/>
                  <a:gd name="connsiteY13" fmla="*/ 18859 h 103775"/>
                  <a:gd name="connsiteX14" fmla="*/ 75344 w 95897"/>
                  <a:gd name="connsiteY14" fmla="*/ 22295 h 103775"/>
                  <a:gd name="connsiteX15" fmla="*/ 43906 w 95897"/>
                  <a:gd name="connsiteY15" fmla="*/ 52306 h 103775"/>
                  <a:gd name="connsiteX16" fmla="*/ 23550 w 95897"/>
                  <a:gd name="connsiteY16" fmla="*/ 71549 h 103775"/>
                  <a:gd name="connsiteX17" fmla="*/ 254 w 95897"/>
                  <a:gd name="connsiteY17" fmla="*/ 101559 h 103775"/>
                  <a:gd name="connsiteX18" fmla="*/ 2968 w 95897"/>
                  <a:gd name="connsiteY18" fmla="*/ 103850 h 103775"/>
                  <a:gd name="connsiteX19" fmla="*/ 6587 w 95897"/>
                  <a:gd name="connsiteY19" fmla="*/ 100872 h 103775"/>
                  <a:gd name="connsiteX20" fmla="*/ 25812 w 95897"/>
                  <a:gd name="connsiteY20" fmla="*/ 86668 h 103775"/>
                  <a:gd name="connsiteX21" fmla="*/ 38930 w 95897"/>
                  <a:gd name="connsiteY21" fmla="*/ 95374 h 103775"/>
                  <a:gd name="connsiteX22" fmla="*/ 53405 w 95897"/>
                  <a:gd name="connsiteY22" fmla="*/ 103850 h 103775"/>
                  <a:gd name="connsiteX23" fmla="*/ 88914 w 95897"/>
                  <a:gd name="connsiteY23" fmla="*/ 68571 h 103775"/>
                  <a:gd name="connsiteX24" fmla="*/ 86200 w 95897"/>
                  <a:gd name="connsiteY24" fmla="*/ 66280 h 103775"/>
                  <a:gd name="connsiteX25" fmla="*/ 83034 w 95897"/>
                  <a:gd name="connsiteY25" fmla="*/ 69258 h 103775"/>
                  <a:gd name="connsiteX26" fmla="*/ 55893 w 95897"/>
                  <a:gd name="connsiteY26" fmla="*/ 88501 h 103775"/>
                  <a:gd name="connsiteX27" fmla="*/ 42549 w 95897"/>
                  <a:gd name="connsiteY27" fmla="*/ 85523 h 103775"/>
                  <a:gd name="connsiteX28" fmla="*/ 26716 w 95897"/>
                  <a:gd name="connsiteY28" fmla="*/ 81629 h 103775"/>
                  <a:gd name="connsiteX29" fmla="*/ 20610 w 95897"/>
                  <a:gd name="connsiteY29" fmla="*/ 82316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897" h="103775">
                    <a:moveTo>
                      <a:pt x="20610" y="82316"/>
                    </a:moveTo>
                    <a:cubicBezTo>
                      <a:pt x="32823" y="69029"/>
                      <a:pt x="39382" y="63302"/>
                      <a:pt x="47524" y="56200"/>
                    </a:cubicBezTo>
                    <a:cubicBezTo>
                      <a:pt x="47524" y="55971"/>
                      <a:pt x="61547" y="43830"/>
                      <a:pt x="69689" y="35582"/>
                    </a:cubicBezTo>
                    <a:cubicBezTo>
                      <a:pt x="91176" y="14278"/>
                      <a:pt x="96152" y="3281"/>
                      <a:pt x="96152" y="2365"/>
                    </a:cubicBezTo>
                    <a:cubicBezTo>
                      <a:pt x="96152" y="74"/>
                      <a:pt x="94116" y="74"/>
                      <a:pt x="93664" y="74"/>
                    </a:cubicBezTo>
                    <a:cubicBezTo>
                      <a:pt x="92080" y="74"/>
                      <a:pt x="91402" y="532"/>
                      <a:pt x="90271" y="2594"/>
                    </a:cubicBezTo>
                    <a:cubicBezTo>
                      <a:pt x="83486" y="13590"/>
                      <a:pt x="78736" y="17256"/>
                      <a:pt x="73308" y="17256"/>
                    </a:cubicBezTo>
                    <a:cubicBezTo>
                      <a:pt x="67880" y="17256"/>
                      <a:pt x="65166" y="13819"/>
                      <a:pt x="61773" y="9925"/>
                    </a:cubicBezTo>
                    <a:cubicBezTo>
                      <a:pt x="57476" y="4656"/>
                      <a:pt x="53631" y="74"/>
                      <a:pt x="46167" y="74"/>
                    </a:cubicBezTo>
                    <a:cubicBezTo>
                      <a:pt x="29204" y="74"/>
                      <a:pt x="18800" y="21379"/>
                      <a:pt x="18800" y="26190"/>
                    </a:cubicBezTo>
                    <a:cubicBezTo>
                      <a:pt x="18800" y="27335"/>
                      <a:pt x="19479" y="28710"/>
                      <a:pt x="21514" y="28710"/>
                    </a:cubicBezTo>
                    <a:cubicBezTo>
                      <a:pt x="23550" y="28710"/>
                      <a:pt x="24002" y="27564"/>
                      <a:pt x="24455" y="26190"/>
                    </a:cubicBezTo>
                    <a:cubicBezTo>
                      <a:pt x="28752" y="15652"/>
                      <a:pt x="41870" y="15423"/>
                      <a:pt x="43679" y="15423"/>
                    </a:cubicBezTo>
                    <a:cubicBezTo>
                      <a:pt x="48429" y="15423"/>
                      <a:pt x="52726" y="17027"/>
                      <a:pt x="57928" y="18859"/>
                    </a:cubicBezTo>
                    <a:cubicBezTo>
                      <a:pt x="66975" y="22295"/>
                      <a:pt x="69463" y="22295"/>
                      <a:pt x="75344" y="22295"/>
                    </a:cubicBezTo>
                    <a:cubicBezTo>
                      <a:pt x="67201" y="32146"/>
                      <a:pt x="48203" y="48640"/>
                      <a:pt x="43906" y="52306"/>
                    </a:cubicBezTo>
                    <a:lnTo>
                      <a:pt x="23550" y="71549"/>
                    </a:lnTo>
                    <a:cubicBezTo>
                      <a:pt x="8170" y="86898"/>
                      <a:pt x="254" y="99955"/>
                      <a:pt x="254" y="101559"/>
                    </a:cubicBezTo>
                    <a:cubicBezTo>
                      <a:pt x="254" y="103850"/>
                      <a:pt x="2516" y="103850"/>
                      <a:pt x="2968" y="103850"/>
                    </a:cubicBezTo>
                    <a:cubicBezTo>
                      <a:pt x="4778" y="103850"/>
                      <a:pt x="5230" y="103392"/>
                      <a:pt x="6587" y="100872"/>
                    </a:cubicBezTo>
                    <a:cubicBezTo>
                      <a:pt x="11789" y="92854"/>
                      <a:pt x="18574" y="86668"/>
                      <a:pt x="25812" y="86668"/>
                    </a:cubicBezTo>
                    <a:cubicBezTo>
                      <a:pt x="31014" y="86668"/>
                      <a:pt x="33275" y="88730"/>
                      <a:pt x="38930" y="95374"/>
                    </a:cubicBezTo>
                    <a:cubicBezTo>
                      <a:pt x="42775" y="100184"/>
                      <a:pt x="46846" y="103850"/>
                      <a:pt x="53405" y="103850"/>
                    </a:cubicBezTo>
                    <a:cubicBezTo>
                      <a:pt x="75796" y="103850"/>
                      <a:pt x="88914" y="74756"/>
                      <a:pt x="88914" y="68571"/>
                    </a:cubicBezTo>
                    <a:cubicBezTo>
                      <a:pt x="88914" y="67425"/>
                      <a:pt x="88009" y="66280"/>
                      <a:pt x="86200" y="66280"/>
                    </a:cubicBezTo>
                    <a:cubicBezTo>
                      <a:pt x="84164" y="66280"/>
                      <a:pt x="83712" y="67654"/>
                      <a:pt x="83034" y="69258"/>
                    </a:cubicBezTo>
                    <a:cubicBezTo>
                      <a:pt x="77832" y="84149"/>
                      <a:pt x="63356" y="88501"/>
                      <a:pt x="55893" y="88501"/>
                    </a:cubicBezTo>
                    <a:cubicBezTo>
                      <a:pt x="51369" y="88501"/>
                      <a:pt x="47298" y="87127"/>
                      <a:pt x="42549" y="85523"/>
                    </a:cubicBezTo>
                    <a:cubicBezTo>
                      <a:pt x="34859" y="82545"/>
                      <a:pt x="31466" y="81629"/>
                      <a:pt x="26716" y="81629"/>
                    </a:cubicBezTo>
                    <a:cubicBezTo>
                      <a:pt x="26264" y="81629"/>
                      <a:pt x="22645" y="81629"/>
                      <a:pt x="20610" y="823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BADF18D6-AF34-0474-3FE1-6A7AC7528C1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5357531" y="2787060"/>
                <a:ext cx="69502" cy="139031"/>
              </a:xfrm>
              <a:custGeom>
                <a:avLst/>
                <a:gdLst>
                  <a:gd name="connsiteX0" fmla="*/ 69762 w 69502"/>
                  <a:gd name="connsiteY0" fmla="*/ 6164 h 139031"/>
                  <a:gd name="connsiteX1" fmla="*/ 63429 w 69502"/>
                  <a:gd name="connsiteY1" fmla="*/ 70 h 139031"/>
                  <a:gd name="connsiteX2" fmla="*/ 54563 w 69502"/>
                  <a:gd name="connsiteY2" fmla="*/ 8890 h 139031"/>
                  <a:gd name="connsiteX3" fmla="*/ 60896 w 69502"/>
                  <a:gd name="connsiteY3" fmla="*/ 14984 h 139031"/>
                  <a:gd name="connsiteX4" fmla="*/ 69762 w 69502"/>
                  <a:gd name="connsiteY4" fmla="*/ 6164 h 139031"/>
                  <a:gd name="connsiteX5" fmla="*/ 36198 w 69502"/>
                  <a:gd name="connsiteY5" fmla="*/ 114246 h 139031"/>
                  <a:gd name="connsiteX6" fmla="*/ 15775 w 69502"/>
                  <a:gd name="connsiteY6" fmla="*/ 134612 h 139031"/>
                  <a:gd name="connsiteX7" fmla="*/ 10075 w 69502"/>
                  <a:gd name="connsiteY7" fmla="*/ 133650 h 139031"/>
                  <a:gd name="connsiteX8" fmla="*/ 15458 w 69502"/>
                  <a:gd name="connsiteY8" fmla="*/ 125471 h 139031"/>
                  <a:gd name="connsiteX9" fmla="*/ 9284 w 69502"/>
                  <a:gd name="connsiteY9" fmla="*/ 119538 h 139031"/>
                  <a:gd name="connsiteX10" fmla="*/ 259 w 69502"/>
                  <a:gd name="connsiteY10" fmla="*/ 128999 h 139031"/>
                  <a:gd name="connsiteX11" fmla="*/ 15933 w 69502"/>
                  <a:gd name="connsiteY11" fmla="*/ 139102 h 139031"/>
                  <a:gd name="connsiteX12" fmla="*/ 48864 w 69502"/>
                  <a:gd name="connsiteY12" fmla="*/ 113765 h 139031"/>
                  <a:gd name="connsiteX13" fmla="*/ 63113 w 69502"/>
                  <a:gd name="connsiteY13" fmla="*/ 56356 h 139031"/>
                  <a:gd name="connsiteX14" fmla="*/ 63904 w 69502"/>
                  <a:gd name="connsiteY14" fmla="*/ 50744 h 139031"/>
                  <a:gd name="connsiteX15" fmla="*/ 46964 w 69502"/>
                  <a:gd name="connsiteY15" fmla="*/ 35670 h 139031"/>
                  <a:gd name="connsiteX16" fmla="*/ 19258 w 69502"/>
                  <a:gd name="connsiteY16" fmla="*/ 60205 h 139031"/>
                  <a:gd name="connsiteX17" fmla="*/ 21949 w 69502"/>
                  <a:gd name="connsiteY17" fmla="*/ 62290 h 139031"/>
                  <a:gd name="connsiteX18" fmla="*/ 25116 w 69502"/>
                  <a:gd name="connsiteY18" fmla="*/ 59403 h 139031"/>
                  <a:gd name="connsiteX19" fmla="*/ 46489 w 69502"/>
                  <a:gd name="connsiteY19" fmla="*/ 40160 h 139031"/>
                  <a:gd name="connsiteX20" fmla="*/ 51872 w 69502"/>
                  <a:gd name="connsiteY20" fmla="*/ 48018 h 139031"/>
                  <a:gd name="connsiteX21" fmla="*/ 51397 w 69502"/>
                  <a:gd name="connsiteY21" fmla="*/ 52828 h 139031"/>
                  <a:gd name="connsiteX22" fmla="*/ 36198 w 69502"/>
                  <a:gd name="connsiteY22" fmla="*/ 114246 h 13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02" h="139031">
                    <a:moveTo>
                      <a:pt x="69762" y="6164"/>
                    </a:moveTo>
                    <a:cubicBezTo>
                      <a:pt x="69762" y="3438"/>
                      <a:pt x="67704" y="70"/>
                      <a:pt x="63429" y="70"/>
                    </a:cubicBezTo>
                    <a:cubicBezTo>
                      <a:pt x="58838" y="70"/>
                      <a:pt x="54563" y="4560"/>
                      <a:pt x="54563" y="8890"/>
                    </a:cubicBezTo>
                    <a:cubicBezTo>
                      <a:pt x="54563" y="11456"/>
                      <a:pt x="56463" y="14984"/>
                      <a:pt x="60896" y="14984"/>
                    </a:cubicBezTo>
                    <a:cubicBezTo>
                      <a:pt x="65171" y="14984"/>
                      <a:pt x="69762" y="10814"/>
                      <a:pt x="69762" y="6164"/>
                    </a:cubicBezTo>
                    <a:close/>
                    <a:moveTo>
                      <a:pt x="36198" y="114246"/>
                    </a:moveTo>
                    <a:cubicBezTo>
                      <a:pt x="33507" y="125311"/>
                      <a:pt x="25116" y="134612"/>
                      <a:pt x="15775" y="134612"/>
                    </a:cubicBezTo>
                    <a:cubicBezTo>
                      <a:pt x="13717" y="134612"/>
                      <a:pt x="11817" y="134291"/>
                      <a:pt x="10075" y="133650"/>
                    </a:cubicBezTo>
                    <a:cubicBezTo>
                      <a:pt x="14192" y="131725"/>
                      <a:pt x="15458" y="127877"/>
                      <a:pt x="15458" y="125471"/>
                    </a:cubicBezTo>
                    <a:cubicBezTo>
                      <a:pt x="15458" y="121623"/>
                      <a:pt x="12450" y="119538"/>
                      <a:pt x="9284" y="119538"/>
                    </a:cubicBezTo>
                    <a:cubicBezTo>
                      <a:pt x="4376" y="119538"/>
                      <a:pt x="259" y="123868"/>
                      <a:pt x="259" y="128999"/>
                    </a:cubicBezTo>
                    <a:cubicBezTo>
                      <a:pt x="259" y="135093"/>
                      <a:pt x="6434" y="139102"/>
                      <a:pt x="15933" y="139102"/>
                    </a:cubicBezTo>
                    <a:cubicBezTo>
                      <a:pt x="25432" y="139102"/>
                      <a:pt x="43956" y="133329"/>
                      <a:pt x="48864" y="113765"/>
                    </a:cubicBezTo>
                    <a:lnTo>
                      <a:pt x="63113" y="56356"/>
                    </a:lnTo>
                    <a:cubicBezTo>
                      <a:pt x="63588" y="54592"/>
                      <a:pt x="63904" y="53149"/>
                      <a:pt x="63904" y="50744"/>
                    </a:cubicBezTo>
                    <a:cubicBezTo>
                      <a:pt x="63904" y="41924"/>
                      <a:pt x="56463" y="35670"/>
                      <a:pt x="46964" y="35670"/>
                    </a:cubicBezTo>
                    <a:cubicBezTo>
                      <a:pt x="29390" y="35670"/>
                      <a:pt x="19258" y="57960"/>
                      <a:pt x="19258" y="60205"/>
                    </a:cubicBezTo>
                    <a:cubicBezTo>
                      <a:pt x="19258" y="62290"/>
                      <a:pt x="21474" y="62290"/>
                      <a:pt x="21949" y="62290"/>
                    </a:cubicBezTo>
                    <a:cubicBezTo>
                      <a:pt x="23849" y="62290"/>
                      <a:pt x="24007" y="61809"/>
                      <a:pt x="25116" y="59403"/>
                    </a:cubicBezTo>
                    <a:cubicBezTo>
                      <a:pt x="29074" y="50102"/>
                      <a:pt x="37306" y="40160"/>
                      <a:pt x="46489" y="40160"/>
                    </a:cubicBezTo>
                    <a:cubicBezTo>
                      <a:pt x="50447" y="40160"/>
                      <a:pt x="51872" y="42886"/>
                      <a:pt x="51872" y="48018"/>
                    </a:cubicBezTo>
                    <a:cubicBezTo>
                      <a:pt x="51872" y="49782"/>
                      <a:pt x="51555" y="52027"/>
                      <a:pt x="51397" y="52828"/>
                    </a:cubicBezTo>
                    <a:lnTo>
                      <a:pt x="36198" y="114246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D25E5B6E-99DB-E629-A5EA-E864072E600A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5521862" y="2926113"/>
                <a:ext cx="138191" cy="9163"/>
              </a:xfrm>
              <a:custGeom>
                <a:avLst/>
                <a:gdLst>
                  <a:gd name="connsiteX0" fmla="*/ 130541 w 138191"/>
                  <a:gd name="connsiteY0" fmla="*/ 9238 h 9163"/>
                  <a:gd name="connsiteX1" fmla="*/ 138457 w 138191"/>
                  <a:gd name="connsiteY1" fmla="*/ 4656 h 9163"/>
                  <a:gd name="connsiteX2" fmla="*/ 130541 w 138191"/>
                  <a:gd name="connsiteY2" fmla="*/ 74 h 9163"/>
                  <a:gd name="connsiteX3" fmla="*/ 8182 w 138191"/>
                  <a:gd name="connsiteY3" fmla="*/ 74 h 9163"/>
                  <a:gd name="connsiteX4" fmla="*/ 266 w 138191"/>
                  <a:gd name="connsiteY4" fmla="*/ 4656 h 9163"/>
                  <a:gd name="connsiteX5" fmla="*/ 8182 w 138191"/>
                  <a:gd name="connsiteY5" fmla="*/ 9238 h 9163"/>
                  <a:gd name="connsiteX6" fmla="*/ 130541 w 138191"/>
                  <a:gd name="connsiteY6" fmla="*/ 9238 h 9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191" h="9163">
                    <a:moveTo>
                      <a:pt x="130541" y="9238"/>
                    </a:moveTo>
                    <a:cubicBezTo>
                      <a:pt x="134386" y="9238"/>
                      <a:pt x="138457" y="9238"/>
                      <a:pt x="138457" y="4656"/>
                    </a:cubicBezTo>
                    <a:cubicBezTo>
                      <a:pt x="138457" y="74"/>
                      <a:pt x="134386" y="74"/>
                      <a:pt x="130541" y="74"/>
                    </a:cubicBezTo>
                    <a:lnTo>
                      <a:pt x="8182" y="74"/>
                    </a:lnTo>
                    <a:cubicBezTo>
                      <a:pt x="4337" y="74"/>
                      <a:pt x="266" y="74"/>
                      <a:pt x="266" y="4656"/>
                    </a:cubicBezTo>
                    <a:cubicBezTo>
                      <a:pt x="266" y="9238"/>
                      <a:pt x="4337" y="9238"/>
                      <a:pt x="8182" y="9238"/>
                    </a:cubicBezTo>
                    <a:lnTo>
                      <a:pt x="130541" y="923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A67726F5-8B2B-B884-D392-B6671CE16212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5737857" y="2832188"/>
                <a:ext cx="164151" cy="155777"/>
              </a:xfrm>
              <a:custGeom>
                <a:avLst/>
                <a:gdLst>
                  <a:gd name="connsiteX0" fmla="*/ 151812 w 164151"/>
                  <a:gd name="connsiteY0" fmla="*/ 102475 h 155777"/>
                  <a:gd name="connsiteX1" fmla="*/ 152942 w 164151"/>
                  <a:gd name="connsiteY1" fmla="*/ 99268 h 155777"/>
                  <a:gd name="connsiteX2" fmla="*/ 150228 w 164151"/>
                  <a:gd name="connsiteY2" fmla="*/ 96748 h 155777"/>
                  <a:gd name="connsiteX3" fmla="*/ 147288 w 164151"/>
                  <a:gd name="connsiteY3" fmla="*/ 99497 h 155777"/>
                  <a:gd name="connsiteX4" fmla="*/ 85543 w 164151"/>
                  <a:gd name="connsiteY4" fmla="*/ 148751 h 155777"/>
                  <a:gd name="connsiteX5" fmla="*/ 52522 w 164151"/>
                  <a:gd name="connsiteY5" fmla="*/ 148751 h 155777"/>
                  <a:gd name="connsiteX6" fmla="*/ 47546 w 164151"/>
                  <a:gd name="connsiteY6" fmla="*/ 148521 h 155777"/>
                  <a:gd name="connsiteX7" fmla="*/ 44606 w 164151"/>
                  <a:gd name="connsiteY7" fmla="*/ 146231 h 155777"/>
                  <a:gd name="connsiteX8" fmla="*/ 45736 w 164151"/>
                  <a:gd name="connsiteY8" fmla="*/ 140962 h 155777"/>
                  <a:gd name="connsiteX9" fmla="*/ 61116 w 164151"/>
                  <a:gd name="connsiteY9" fmla="*/ 78421 h 155777"/>
                  <a:gd name="connsiteX10" fmla="*/ 83507 w 164151"/>
                  <a:gd name="connsiteY10" fmla="*/ 78421 h 155777"/>
                  <a:gd name="connsiteX11" fmla="*/ 102732 w 164151"/>
                  <a:gd name="connsiteY11" fmla="*/ 88959 h 155777"/>
                  <a:gd name="connsiteX12" fmla="*/ 101149 w 164151"/>
                  <a:gd name="connsiteY12" fmla="*/ 100184 h 155777"/>
                  <a:gd name="connsiteX13" fmla="*/ 100470 w 164151"/>
                  <a:gd name="connsiteY13" fmla="*/ 102704 h 155777"/>
                  <a:gd name="connsiteX14" fmla="*/ 103411 w 164151"/>
                  <a:gd name="connsiteY14" fmla="*/ 105224 h 155777"/>
                  <a:gd name="connsiteX15" fmla="*/ 106803 w 164151"/>
                  <a:gd name="connsiteY15" fmla="*/ 100643 h 155777"/>
                  <a:gd name="connsiteX16" fmla="*/ 119695 w 164151"/>
                  <a:gd name="connsiteY16" fmla="*/ 47037 h 155777"/>
                  <a:gd name="connsiteX17" fmla="*/ 116981 w 164151"/>
                  <a:gd name="connsiteY17" fmla="*/ 44517 h 155777"/>
                  <a:gd name="connsiteX18" fmla="*/ 113815 w 164151"/>
                  <a:gd name="connsiteY18" fmla="*/ 48640 h 155777"/>
                  <a:gd name="connsiteX19" fmla="*/ 84186 w 164151"/>
                  <a:gd name="connsiteY19" fmla="*/ 71320 h 155777"/>
                  <a:gd name="connsiteX20" fmla="*/ 62926 w 164151"/>
                  <a:gd name="connsiteY20" fmla="*/ 71320 h 155777"/>
                  <a:gd name="connsiteX21" fmla="*/ 76496 w 164151"/>
                  <a:gd name="connsiteY21" fmla="*/ 16110 h 155777"/>
                  <a:gd name="connsiteX22" fmla="*/ 88709 w 164151"/>
                  <a:gd name="connsiteY22" fmla="*/ 7176 h 155777"/>
                  <a:gd name="connsiteX23" fmla="*/ 120600 w 164151"/>
                  <a:gd name="connsiteY23" fmla="*/ 7176 h 155777"/>
                  <a:gd name="connsiteX24" fmla="*/ 154978 w 164151"/>
                  <a:gd name="connsiteY24" fmla="*/ 32604 h 155777"/>
                  <a:gd name="connsiteX25" fmla="*/ 154073 w 164151"/>
                  <a:gd name="connsiteY25" fmla="*/ 44746 h 155777"/>
                  <a:gd name="connsiteX26" fmla="*/ 153847 w 164151"/>
                  <a:gd name="connsiteY26" fmla="*/ 48869 h 155777"/>
                  <a:gd name="connsiteX27" fmla="*/ 156561 w 164151"/>
                  <a:gd name="connsiteY27" fmla="*/ 51618 h 155777"/>
                  <a:gd name="connsiteX28" fmla="*/ 159728 w 164151"/>
                  <a:gd name="connsiteY28" fmla="*/ 45891 h 155777"/>
                  <a:gd name="connsiteX29" fmla="*/ 164251 w 164151"/>
                  <a:gd name="connsiteY29" fmla="*/ 6260 h 155777"/>
                  <a:gd name="connsiteX30" fmla="*/ 158144 w 164151"/>
                  <a:gd name="connsiteY30" fmla="*/ 74 h 155777"/>
                  <a:gd name="connsiteX31" fmla="*/ 43927 w 164151"/>
                  <a:gd name="connsiteY31" fmla="*/ 74 h 155777"/>
                  <a:gd name="connsiteX32" fmla="*/ 37142 w 164151"/>
                  <a:gd name="connsiteY32" fmla="*/ 4656 h 155777"/>
                  <a:gd name="connsiteX33" fmla="*/ 43475 w 164151"/>
                  <a:gd name="connsiteY33" fmla="*/ 7176 h 155777"/>
                  <a:gd name="connsiteX34" fmla="*/ 58176 w 164151"/>
                  <a:gd name="connsiteY34" fmla="*/ 11299 h 155777"/>
                  <a:gd name="connsiteX35" fmla="*/ 57045 w 164151"/>
                  <a:gd name="connsiteY35" fmla="*/ 16797 h 155777"/>
                  <a:gd name="connsiteX36" fmla="*/ 27190 w 164151"/>
                  <a:gd name="connsiteY36" fmla="*/ 137984 h 155777"/>
                  <a:gd name="connsiteX37" fmla="*/ 6608 w 164151"/>
                  <a:gd name="connsiteY37" fmla="*/ 148751 h 155777"/>
                  <a:gd name="connsiteX38" fmla="*/ 276 w 164151"/>
                  <a:gd name="connsiteY38" fmla="*/ 153103 h 155777"/>
                  <a:gd name="connsiteX39" fmla="*/ 6608 w 164151"/>
                  <a:gd name="connsiteY39" fmla="*/ 155852 h 155777"/>
                  <a:gd name="connsiteX40" fmla="*/ 123992 w 164151"/>
                  <a:gd name="connsiteY40" fmla="*/ 155852 h 155777"/>
                  <a:gd name="connsiteX41" fmla="*/ 131004 w 164151"/>
                  <a:gd name="connsiteY41" fmla="*/ 151958 h 155777"/>
                  <a:gd name="connsiteX42" fmla="*/ 151812 w 164151"/>
                  <a:gd name="connsiteY42" fmla="*/ 102475 h 15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4151" h="155777">
                    <a:moveTo>
                      <a:pt x="151812" y="102475"/>
                    </a:moveTo>
                    <a:cubicBezTo>
                      <a:pt x="152264" y="101330"/>
                      <a:pt x="152942" y="99726"/>
                      <a:pt x="152942" y="99268"/>
                    </a:cubicBezTo>
                    <a:cubicBezTo>
                      <a:pt x="152942" y="99039"/>
                      <a:pt x="152942" y="96748"/>
                      <a:pt x="150228" y="96748"/>
                    </a:cubicBezTo>
                    <a:cubicBezTo>
                      <a:pt x="148193" y="96748"/>
                      <a:pt x="147740" y="98123"/>
                      <a:pt x="147288" y="99497"/>
                    </a:cubicBezTo>
                    <a:cubicBezTo>
                      <a:pt x="132587" y="133402"/>
                      <a:pt x="124218" y="148751"/>
                      <a:pt x="85543" y="148751"/>
                    </a:cubicBezTo>
                    <a:lnTo>
                      <a:pt x="52522" y="148751"/>
                    </a:lnTo>
                    <a:cubicBezTo>
                      <a:pt x="49355" y="148751"/>
                      <a:pt x="48903" y="148751"/>
                      <a:pt x="47546" y="148521"/>
                    </a:cubicBezTo>
                    <a:cubicBezTo>
                      <a:pt x="45284" y="148292"/>
                      <a:pt x="44606" y="148063"/>
                      <a:pt x="44606" y="146231"/>
                    </a:cubicBezTo>
                    <a:cubicBezTo>
                      <a:pt x="44606" y="145543"/>
                      <a:pt x="44606" y="145085"/>
                      <a:pt x="45736" y="140962"/>
                    </a:cubicBezTo>
                    <a:lnTo>
                      <a:pt x="61116" y="78421"/>
                    </a:lnTo>
                    <a:lnTo>
                      <a:pt x="83507" y="78421"/>
                    </a:lnTo>
                    <a:cubicBezTo>
                      <a:pt x="102732" y="78421"/>
                      <a:pt x="102732" y="83232"/>
                      <a:pt x="102732" y="88959"/>
                    </a:cubicBezTo>
                    <a:cubicBezTo>
                      <a:pt x="102732" y="90563"/>
                      <a:pt x="102732" y="93312"/>
                      <a:pt x="101149" y="100184"/>
                    </a:cubicBezTo>
                    <a:cubicBezTo>
                      <a:pt x="100696" y="101330"/>
                      <a:pt x="100470" y="102017"/>
                      <a:pt x="100470" y="102704"/>
                    </a:cubicBezTo>
                    <a:cubicBezTo>
                      <a:pt x="100470" y="103850"/>
                      <a:pt x="101375" y="105224"/>
                      <a:pt x="103411" y="105224"/>
                    </a:cubicBezTo>
                    <a:cubicBezTo>
                      <a:pt x="105220" y="105224"/>
                      <a:pt x="105898" y="104079"/>
                      <a:pt x="106803" y="100643"/>
                    </a:cubicBezTo>
                    <a:lnTo>
                      <a:pt x="119695" y="47037"/>
                    </a:lnTo>
                    <a:cubicBezTo>
                      <a:pt x="119695" y="45662"/>
                      <a:pt x="118564" y="44517"/>
                      <a:pt x="116981" y="44517"/>
                    </a:cubicBezTo>
                    <a:cubicBezTo>
                      <a:pt x="114945" y="44517"/>
                      <a:pt x="114493" y="45891"/>
                      <a:pt x="113815" y="48640"/>
                    </a:cubicBezTo>
                    <a:cubicBezTo>
                      <a:pt x="109065" y="66051"/>
                      <a:pt x="104994" y="71320"/>
                      <a:pt x="84186" y="71320"/>
                    </a:cubicBezTo>
                    <a:lnTo>
                      <a:pt x="62926" y="71320"/>
                    </a:lnTo>
                    <a:lnTo>
                      <a:pt x="76496" y="16110"/>
                    </a:lnTo>
                    <a:cubicBezTo>
                      <a:pt x="78532" y="8092"/>
                      <a:pt x="78758" y="7176"/>
                      <a:pt x="88709" y="7176"/>
                    </a:cubicBezTo>
                    <a:lnTo>
                      <a:pt x="120600" y="7176"/>
                    </a:lnTo>
                    <a:cubicBezTo>
                      <a:pt x="148193" y="7176"/>
                      <a:pt x="154978" y="13819"/>
                      <a:pt x="154978" y="32604"/>
                    </a:cubicBezTo>
                    <a:cubicBezTo>
                      <a:pt x="154978" y="38102"/>
                      <a:pt x="154978" y="38561"/>
                      <a:pt x="154073" y="44746"/>
                    </a:cubicBezTo>
                    <a:cubicBezTo>
                      <a:pt x="154073" y="46120"/>
                      <a:pt x="153847" y="47724"/>
                      <a:pt x="153847" y="48869"/>
                    </a:cubicBezTo>
                    <a:cubicBezTo>
                      <a:pt x="153847" y="50015"/>
                      <a:pt x="154526" y="51618"/>
                      <a:pt x="156561" y="51618"/>
                    </a:cubicBezTo>
                    <a:cubicBezTo>
                      <a:pt x="159049" y="51618"/>
                      <a:pt x="159275" y="50244"/>
                      <a:pt x="159728" y="45891"/>
                    </a:cubicBezTo>
                    <a:lnTo>
                      <a:pt x="164251" y="6260"/>
                    </a:lnTo>
                    <a:cubicBezTo>
                      <a:pt x="164930" y="74"/>
                      <a:pt x="163799" y="74"/>
                      <a:pt x="158144" y="74"/>
                    </a:cubicBezTo>
                    <a:lnTo>
                      <a:pt x="43927" y="74"/>
                    </a:lnTo>
                    <a:cubicBezTo>
                      <a:pt x="39404" y="74"/>
                      <a:pt x="37142" y="74"/>
                      <a:pt x="37142" y="4656"/>
                    </a:cubicBezTo>
                    <a:cubicBezTo>
                      <a:pt x="37142" y="7176"/>
                      <a:pt x="39177" y="7176"/>
                      <a:pt x="43475" y="7176"/>
                    </a:cubicBezTo>
                    <a:cubicBezTo>
                      <a:pt x="51843" y="7176"/>
                      <a:pt x="58176" y="7176"/>
                      <a:pt x="58176" y="11299"/>
                    </a:cubicBezTo>
                    <a:cubicBezTo>
                      <a:pt x="58176" y="12216"/>
                      <a:pt x="58176" y="12674"/>
                      <a:pt x="57045" y="16797"/>
                    </a:cubicBezTo>
                    <a:lnTo>
                      <a:pt x="27190" y="137984"/>
                    </a:lnTo>
                    <a:cubicBezTo>
                      <a:pt x="24928" y="146918"/>
                      <a:pt x="24476" y="148751"/>
                      <a:pt x="6608" y="148751"/>
                    </a:cubicBezTo>
                    <a:cubicBezTo>
                      <a:pt x="2764" y="148751"/>
                      <a:pt x="276" y="148751"/>
                      <a:pt x="276" y="153103"/>
                    </a:cubicBezTo>
                    <a:cubicBezTo>
                      <a:pt x="276" y="155852"/>
                      <a:pt x="2311" y="155852"/>
                      <a:pt x="6608" y="155852"/>
                    </a:cubicBezTo>
                    <a:lnTo>
                      <a:pt x="123992" y="155852"/>
                    </a:lnTo>
                    <a:cubicBezTo>
                      <a:pt x="129194" y="155852"/>
                      <a:pt x="129420" y="155623"/>
                      <a:pt x="131004" y="151958"/>
                    </a:cubicBezTo>
                    <a:lnTo>
                      <a:pt x="151812" y="10247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07CAB0AE-5AEC-20D7-C34A-E481C7733446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5976606" y="2831043"/>
                <a:ext cx="78934" cy="156923"/>
              </a:xfrm>
              <a:custGeom>
                <a:avLst/>
                <a:gdLst>
                  <a:gd name="connsiteX0" fmla="*/ 58187 w 78934"/>
                  <a:gd name="connsiteY0" fmla="*/ 21150 h 156923"/>
                  <a:gd name="connsiteX1" fmla="*/ 72209 w 78934"/>
                  <a:gd name="connsiteY1" fmla="*/ 8092 h 156923"/>
                  <a:gd name="connsiteX2" fmla="*/ 79221 w 78934"/>
                  <a:gd name="connsiteY2" fmla="*/ 4198 h 156923"/>
                  <a:gd name="connsiteX3" fmla="*/ 71757 w 78934"/>
                  <a:gd name="connsiteY3" fmla="*/ 74 h 156923"/>
                  <a:gd name="connsiteX4" fmla="*/ 7976 w 78934"/>
                  <a:gd name="connsiteY4" fmla="*/ 74 h 156923"/>
                  <a:gd name="connsiteX5" fmla="*/ 286 w 78934"/>
                  <a:gd name="connsiteY5" fmla="*/ 4198 h 156923"/>
                  <a:gd name="connsiteX6" fmla="*/ 7750 w 78934"/>
                  <a:gd name="connsiteY6" fmla="*/ 8092 h 156923"/>
                  <a:gd name="connsiteX7" fmla="*/ 21320 w 78934"/>
                  <a:gd name="connsiteY7" fmla="*/ 21150 h 156923"/>
                  <a:gd name="connsiteX8" fmla="*/ 21320 w 78934"/>
                  <a:gd name="connsiteY8" fmla="*/ 135922 h 156923"/>
                  <a:gd name="connsiteX9" fmla="*/ 7298 w 78934"/>
                  <a:gd name="connsiteY9" fmla="*/ 148980 h 156923"/>
                  <a:gd name="connsiteX10" fmla="*/ 286 w 78934"/>
                  <a:gd name="connsiteY10" fmla="*/ 152874 h 156923"/>
                  <a:gd name="connsiteX11" fmla="*/ 7976 w 78934"/>
                  <a:gd name="connsiteY11" fmla="*/ 156998 h 156923"/>
                  <a:gd name="connsiteX12" fmla="*/ 71757 w 78934"/>
                  <a:gd name="connsiteY12" fmla="*/ 156998 h 156923"/>
                  <a:gd name="connsiteX13" fmla="*/ 79221 w 78934"/>
                  <a:gd name="connsiteY13" fmla="*/ 152874 h 156923"/>
                  <a:gd name="connsiteX14" fmla="*/ 72888 w 78934"/>
                  <a:gd name="connsiteY14" fmla="*/ 148980 h 156923"/>
                  <a:gd name="connsiteX15" fmla="*/ 58187 w 78934"/>
                  <a:gd name="connsiteY15" fmla="*/ 135922 h 156923"/>
                  <a:gd name="connsiteX16" fmla="*/ 58187 w 78934"/>
                  <a:gd name="connsiteY16" fmla="*/ 21150 h 156923"/>
                  <a:gd name="connsiteX17" fmla="*/ 29236 w 78934"/>
                  <a:gd name="connsiteY17" fmla="*/ 20692 h 156923"/>
                  <a:gd name="connsiteX18" fmla="*/ 27201 w 78934"/>
                  <a:gd name="connsiteY18" fmla="*/ 8092 h 156923"/>
                  <a:gd name="connsiteX19" fmla="*/ 52306 w 78934"/>
                  <a:gd name="connsiteY19" fmla="*/ 8092 h 156923"/>
                  <a:gd name="connsiteX20" fmla="*/ 50271 w 78934"/>
                  <a:gd name="connsiteY20" fmla="*/ 20692 h 156923"/>
                  <a:gd name="connsiteX21" fmla="*/ 50271 w 78934"/>
                  <a:gd name="connsiteY21" fmla="*/ 136380 h 156923"/>
                  <a:gd name="connsiteX22" fmla="*/ 52306 w 78934"/>
                  <a:gd name="connsiteY22" fmla="*/ 148980 h 156923"/>
                  <a:gd name="connsiteX23" fmla="*/ 27201 w 78934"/>
                  <a:gd name="connsiteY23" fmla="*/ 148980 h 156923"/>
                  <a:gd name="connsiteX24" fmla="*/ 29236 w 78934"/>
                  <a:gd name="connsiteY24" fmla="*/ 136380 h 156923"/>
                  <a:gd name="connsiteX25" fmla="*/ 29236 w 78934"/>
                  <a:gd name="connsiteY25" fmla="*/ 20692 h 15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8934" h="156923">
                    <a:moveTo>
                      <a:pt x="58187" y="21150"/>
                    </a:moveTo>
                    <a:cubicBezTo>
                      <a:pt x="58187" y="10383"/>
                      <a:pt x="58865" y="8092"/>
                      <a:pt x="72209" y="8092"/>
                    </a:cubicBezTo>
                    <a:cubicBezTo>
                      <a:pt x="75602" y="8092"/>
                      <a:pt x="79221" y="8092"/>
                      <a:pt x="79221" y="4198"/>
                    </a:cubicBezTo>
                    <a:cubicBezTo>
                      <a:pt x="79221" y="74"/>
                      <a:pt x="75828" y="74"/>
                      <a:pt x="71757" y="74"/>
                    </a:cubicBezTo>
                    <a:lnTo>
                      <a:pt x="7976" y="74"/>
                    </a:lnTo>
                    <a:cubicBezTo>
                      <a:pt x="3905" y="74"/>
                      <a:pt x="286" y="74"/>
                      <a:pt x="286" y="4198"/>
                    </a:cubicBezTo>
                    <a:cubicBezTo>
                      <a:pt x="286" y="8092"/>
                      <a:pt x="4131" y="8092"/>
                      <a:pt x="7750" y="8092"/>
                    </a:cubicBezTo>
                    <a:cubicBezTo>
                      <a:pt x="20642" y="8092"/>
                      <a:pt x="21320" y="10383"/>
                      <a:pt x="21320" y="21150"/>
                    </a:cubicBezTo>
                    <a:lnTo>
                      <a:pt x="21320" y="135922"/>
                    </a:lnTo>
                    <a:cubicBezTo>
                      <a:pt x="21320" y="146918"/>
                      <a:pt x="20642" y="148980"/>
                      <a:pt x="7298" y="148980"/>
                    </a:cubicBezTo>
                    <a:cubicBezTo>
                      <a:pt x="4357" y="148980"/>
                      <a:pt x="286" y="148980"/>
                      <a:pt x="286" y="152874"/>
                    </a:cubicBezTo>
                    <a:cubicBezTo>
                      <a:pt x="286" y="156998"/>
                      <a:pt x="3905" y="156998"/>
                      <a:pt x="7976" y="156998"/>
                    </a:cubicBezTo>
                    <a:lnTo>
                      <a:pt x="71757" y="156998"/>
                    </a:lnTo>
                    <a:cubicBezTo>
                      <a:pt x="75828" y="156998"/>
                      <a:pt x="79221" y="156998"/>
                      <a:pt x="79221" y="152874"/>
                    </a:cubicBezTo>
                    <a:cubicBezTo>
                      <a:pt x="79221" y="148980"/>
                      <a:pt x="75376" y="148980"/>
                      <a:pt x="72888" y="148980"/>
                    </a:cubicBezTo>
                    <a:cubicBezTo>
                      <a:pt x="59091" y="148980"/>
                      <a:pt x="58187" y="147147"/>
                      <a:pt x="58187" y="135922"/>
                    </a:cubicBezTo>
                    <a:lnTo>
                      <a:pt x="58187" y="21150"/>
                    </a:lnTo>
                    <a:close/>
                    <a:moveTo>
                      <a:pt x="29236" y="20692"/>
                    </a:moveTo>
                    <a:cubicBezTo>
                      <a:pt x="29236" y="17256"/>
                      <a:pt x="29236" y="12216"/>
                      <a:pt x="27201" y="8092"/>
                    </a:cubicBezTo>
                    <a:lnTo>
                      <a:pt x="52306" y="8092"/>
                    </a:lnTo>
                    <a:cubicBezTo>
                      <a:pt x="50271" y="12216"/>
                      <a:pt x="50271" y="17256"/>
                      <a:pt x="50271" y="20692"/>
                    </a:cubicBezTo>
                    <a:lnTo>
                      <a:pt x="50271" y="136380"/>
                    </a:lnTo>
                    <a:cubicBezTo>
                      <a:pt x="50271" y="139816"/>
                      <a:pt x="50271" y="144856"/>
                      <a:pt x="52306" y="148980"/>
                    </a:cubicBezTo>
                    <a:lnTo>
                      <a:pt x="27201" y="148980"/>
                    </a:lnTo>
                    <a:cubicBezTo>
                      <a:pt x="29236" y="144856"/>
                      <a:pt x="29236" y="139816"/>
                      <a:pt x="29236" y="136380"/>
                    </a:cubicBezTo>
                    <a:lnTo>
                      <a:pt x="29236" y="206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61E545D0-8210-9290-302A-AD8C065634AF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6065015" y="2816152"/>
                <a:ext cx="30985" cy="229085"/>
              </a:xfrm>
              <a:custGeom>
                <a:avLst/>
                <a:gdLst>
                  <a:gd name="connsiteX0" fmla="*/ 31276 w 30985"/>
                  <a:gd name="connsiteY0" fmla="*/ 74 h 229085"/>
                  <a:gd name="connsiteX1" fmla="*/ 290 w 30985"/>
                  <a:gd name="connsiteY1" fmla="*/ 74 h 229085"/>
                  <a:gd name="connsiteX2" fmla="*/ 290 w 30985"/>
                  <a:gd name="connsiteY2" fmla="*/ 9238 h 229085"/>
                  <a:gd name="connsiteX3" fmla="*/ 22229 w 30985"/>
                  <a:gd name="connsiteY3" fmla="*/ 9238 h 229085"/>
                  <a:gd name="connsiteX4" fmla="*/ 22229 w 30985"/>
                  <a:gd name="connsiteY4" fmla="*/ 219996 h 229085"/>
                  <a:gd name="connsiteX5" fmla="*/ 290 w 30985"/>
                  <a:gd name="connsiteY5" fmla="*/ 219996 h 229085"/>
                  <a:gd name="connsiteX6" fmla="*/ 290 w 30985"/>
                  <a:gd name="connsiteY6" fmla="*/ 229159 h 229085"/>
                  <a:gd name="connsiteX7" fmla="*/ 31276 w 30985"/>
                  <a:gd name="connsiteY7" fmla="*/ 229159 h 229085"/>
                  <a:gd name="connsiteX8" fmla="*/ 31276 w 30985"/>
                  <a:gd name="connsiteY8" fmla="*/ 74 h 2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985" h="229085">
                    <a:moveTo>
                      <a:pt x="31276" y="74"/>
                    </a:moveTo>
                    <a:lnTo>
                      <a:pt x="290" y="74"/>
                    </a:lnTo>
                    <a:lnTo>
                      <a:pt x="290" y="9238"/>
                    </a:lnTo>
                    <a:lnTo>
                      <a:pt x="22229" y="9238"/>
                    </a:lnTo>
                    <a:lnTo>
                      <a:pt x="22229" y="219996"/>
                    </a:lnTo>
                    <a:lnTo>
                      <a:pt x="290" y="219996"/>
                    </a:lnTo>
                    <a:lnTo>
                      <a:pt x="290" y="229159"/>
                    </a:lnTo>
                    <a:lnTo>
                      <a:pt x="31276" y="229159"/>
                    </a:lnTo>
                    <a:lnTo>
                      <a:pt x="31276" y="7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20106605-24B8-8500-498F-B3A552602D09}"/>
                </a:ext>
              </a:extLst>
            </p:cNvPr>
            <p:cNvGrpSpPr/>
            <p:nvPr/>
          </p:nvGrpSpPr>
          <p:grpSpPr>
            <a:xfrm>
              <a:off x="3973178" y="3235806"/>
              <a:ext cx="1566891" cy="662454"/>
              <a:chOff x="4098011" y="3425212"/>
              <a:chExt cx="1566891" cy="662454"/>
            </a:xfrm>
          </p:grpSpPr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864BD60-24FA-5FED-EF75-A587657863C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4098011" y="3709032"/>
                <a:ext cx="150405" cy="53605"/>
              </a:xfrm>
              <a:custGeom>
                <a:avLst/>
                <a:gdLst>
                  <a:gd name="connsiteX0" fmla="*/ 142918 w 150405"/>
                  <a:gd name="connsiteY0" fmla="*/ 9273 h 53605"/>
                  <a:gd name="connsiteX1" fmla="*/ 150608 w 150405"/>
                  <a:gd name="connsiteY1" fmla="*/ 4691 h 53605"/>
                  <a:gd name="connsiteX2" fmla="*/ 143145 w 150405"/>
                  <a:gd name="connsiteY2" fmla="*/ 109 h 53605"/>
                  <a:gd name="connsiteX3" fmla="*/ 7667 w 150405"/>
                  <a:gd name="connsiteY3" fmla="*/ 109 h 53605"/>
                  <a:gd name="connsiteX4" fmla="*/ 203 w 150405"/>
                  <a:gd name="connsiteY4" fmla="*/ 4691 h 53605"/>
                  <a:gd name="connsiteX5" fmla="*/ 7893 w 150405"/>
                  <a:gd name="connsiteY5" fmla="*/ 9273 h 53605"/>
                  <a:gd name="connsiteX6" fmla="*/ 142918 w 150405"/>
                  <a:gd name="connsiteY6" fmla="*/ 9273 h 53605"/>
                  <a:gd name="connsiteX7" fmla="*/ 143145 w 150405"/>
                  <a:gd name="connsiteY7" fmla="*/ 53715 h 53605"/>
                  <a:gd name="connsiteX8" fmla="*/ 150608 w 150405"/>
                  <a:gd name="connsiteY8" fmla="*/ 49133 h 53605"/>
                  <a:gd name="connsiteX9" fmla="*/ 142918 w 150405"/>
                  <a:gd name="connsiteY9" fmla="*/ 44552 h 53605"/>
                  <a:gd name="connsiteX10" fmla="*/ 7893 w 150405"/>
                  <a:gd name="connsiteY10" fmla="*/ 44552 h 53605"/>
                  <a:gd name="connsiteX11" fmla="*/ 203 w 150405"/>
                  <a:gd name="connsiteY11" fmla="*/ 49133 h 53605"/>
                  <a:gd name="connsiteX12" fmla="*/ 7667 w 150405"/>
                  <a:gd name="connsiteY12" fmla="*/ 53715 h 53605"/>
                  <a:gd name="connsiteX13" fmla="*/ 143145 w 150405"/>
                  <a:gd name="connsiteY13" fmla="*/ 53715 h 53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0405" h="53605">
                    <a:moveTo>
                      <a:pt x="142918" y="9273"/>
                    </a:moveTo>
                    <a:cubicBezTo>
                      <a:pt x="146311" y="9273"/>
                      <a:pt x="150608" y="9273"/>
                      <a:pt x="150608" y="4691"/>
                    </a:cubicBezTo>
                    <a:cubicBezTo>
                      <a:pt x="150608" y="109"/>
                      <a:pt x="146311" y="109"/>
                      <a:pt x="143145" y="109"/>
                    </a:cubicBezTo>
                    <a:lnTo>
                      <a:pt x="7667" y="109"/>
                    </a:lnTo>
                    <a:cubicBezTo>
                      <a:pt x="4500" y="109"/>
                      <a:pt x="203" y="109"/>
                      <a:pt x="203" y="4691"/>
                    </a:cubicBezTo>
                    <a:cubicBezTo>
                      <a:pt x="203" y="9273"/>
                      <a:pt x="4500" y="9273"/>
                      <a:pt x="7893" y="9273"/>
                    </a:cubicBezTo>
                    <a:lnTo>
                      <a:pt x="142918" y="9273"/>
                    </a:lnTo>
                    <a:close/>
                    <a:moveTo>
                      <a:pt x="143145" y="53715"/>
                    </a:moveTo>
                    <a:cubicBezTo>
                      <a:pt x="146311" y="53715"/>
                      <a:pt x="150608" y="53715"/>
                      <a:pt x="150608" y="49133"/>
                    </a:cubicBezTo>
                    <a:cubicBezTo>
                      <a:pt x="150608" y="44552"/>
                      <a:pt x="146311" y="44552"/>
                      <a:pt x="142918" y="44552"/>
                    </a:cubicBezTo>
                    <a:lnTo>
                      <a:pt x="7893" y="44552"/>
                    </a:lnTo>
                    <a:cubicBezTo>
                      <a:pt x="4500" y="44552"/>
                      <a:pt x="203" y="44552"/>
                      <a:pt x="203" y="49133"/>
                    </a:cubicBezTo>
                    <a:cubicBezTo>
                      <a:pt x="203" y="53715"/>
                      <a:pt x="4500" y="53715"/>
                      <a:pt x="7667" y="53715"/>
                    </a:cubicBezTo>
                    <a:lnTo>
                      <a:pt x="143145" y="53715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0ABC0544-0C37-1332-40EC-5BDF673B8CF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532075" y="3425212"/>
                <a:ext cx="71244" cy="101828"/>
              </a:xfrm>
              <a:custGeom>
                <a:avLst/>
                <a:gdLst>
                  <a:gd name="connsiteX0" fmla="*/ 71150 w 71244"/>
                  <a:gd name="connsiteY0" fmla="*/ 4747 h 101828"/>
                  <a:gd name="connsiteX1" fmla="*/ 71467 w 71244"/>
                  <a:gd name="connsiteY1" fmla="*/ 2341 h 101828"/>
                  <a:gd name="connsiteX2" fmla="*/ 69409 w 71244"/>
                  <a:gd name="connsiteY2" fmla="*/ 96 h 101828"/>
                  <a:gd name="connsiteX3" fmla="*/ 58010 w 71244"/>
                  <a:gd name="connsiteY3" fmla="*/ 10680 h 101828"/>
                  <a:gd name="connsiteX4" fmla="*/ 41069 w 71244"/>
                  <a:gd name="connsiteY4" fmla="*/ 96 h 101828"/>
                  <a:gd name="connsiteX5" fmla="*/ 222 w 71244"/>
                  <a:gd name="connsiteY5" fmla="*/ 45799 h 101828"/>
                  <a:gd name="connsiteX6" fmla="*/ 24129 w 71244"/>
                  <a:gd name="connsiteY6" fmla="*/ 72419 h 101828"/>
                  <a:gd name="connsiteX7" fmla="*/ 44077 w 71244"/>
                  <a:gd name="connsiteY7" fmla="*/ 63599 h 101828"/>
                  <a:gd name="connsiteX8" fmla="*/ 38378 w 71244"/>
                  <a:gd name="connsiteY8" fmla="*/ 87011 h 101828"/>
                  <a:gd name="connsiteX9" fmla="*/ 26187 w 71244"/>
                  <a:gd name="connsiteY9" fmla="*/ 96152 h 101828"/>
                  <a:gd name="connsiteX10" fmla="*/ 22071 w 71244"/>
                  <a:gd name="connsiteY10" fmla="*/ 99680 h 101828"/>
                  <a:gd name="connsiteX11" fmla="*/ 24446 w 71244"/>
                  <a:gd name="connsiteY11" fmla="*/ 101925 h 101828"/>
                  <a:gd name="connsiteX12" fmla="*/ 40911 w 71244"/>
                  <a:gd name="connsiteY12" fmla="*/ 101283 h 101828"/>
                  <a:gd name="connsiteX13" fmla="*/ 57851 w 71244"/>
                  <a:gd name="connsiteY13" fmla="*/ 101925 h 101828"/>
                  <a:gd name="connsiteX14" fmla="*/ 61018 w 71244"/>
                  <a:gd name="connsiteY14" fmla="*/ 98397 h 101828"/>
                  <a:gd name="connsiteX15" fmla="*/ 56901 w 71244"/>
                  <a:gd name="connsiteY15" fmla="*/ 96152 h 101828"/>
                  <a:gd name="connsiteX16" fmla="*/ 49144 w 71244"/>
                  <a:gd name="connsiteY16" fmla="*/ 94227 h 101828"/>
                  <a:gd name="connsiteX17" fmla="*/ 49935 w 71244"/>
                  <a:gd name="connsiteY17" fmla="*/ 90700 h 101828"/>
                  <a:gd name="connsiteX18" fmla="*/ 71150 w 71244"/>
                  <a:gd name="connsiteY18" fmla="*/ 4747 h 101828"/>
                  <a:gd name="connsiteX19" fmla="*/ 47244 w 71244"/>
                  <a:gd name="connsiteY19" fmla="*/ 50610 h 101828"/>
                  <a:gd name="connsiteX20" fmla="*/ 44394 w 71244"/>
                  <a:gd name="connsiteY20" fmla="*/ 56222 h 101828"/>
                  <a:gd name="connsiteX21" fmla="*/ 24604 w 71244"/>
                  <a:gd name="connsiteY21" fmla="*/ 67928 h 101828"/>
                  <a:gd name="connsiteX22" fmla="*/ 13046 w 71244"/>
                  <a:gd name="connsiteY22" fmla="*/ 52374 h 101828"/>
                  <a:gd name="connsiteX23" fmla="*/ 21279 w 71244"/>
                  <a:gd name="connsiteY23" fmla="*/ 19821 h 101828"/>
                  <a:gd name="connsiteX24" fmla="*/ 41069 w 71244"/>
                  <a:gd name="connsiteY24" fmla="*/ 4586 h 101828"/>
                  <a:gd name="connsiteX25" fmla="*/ 55160 w 71244"/>
                  <a:gd name="connsiteY25" fmla="*/ 18538 h 101828"/>
                  <a:gd name="connsiteX26" fmla="*/ 54685 w 71244"/>
                  <a:gd name="connsiteY26" fmla="*/ 20943 h 101828"/>
                  <a:gd name="connsiteX27" fmla="*/ 47244 w 71244"/>
                  <a:gd name="connsiteY27" fmla="*/ 50610 h 10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1244" h="101828">
                    <a:moveTo>
                      <a:pt x="71150" y="4747"/>
                    </a:moveTo>
                    <a:cubicBezTo>
                      <a:pt x="71309" y="4105"/>
                      <a:pt x="71467" y="3143"/>
                      <a:pt x="71467" y="2341"/>
                    </a:cubicBezTo>
                    <a:cubicBezTo>
                      <a:pt x="71467" y="1379"/>
                      <a:pt x="70834" y="96"/>
                      <a:pt x="69409" y="96"/>
                    </a:cubicBezTo>
                    <a:cubicBezTo>
                      <a:pt x="67826" y="96"/>
                      <a:pt x="61176" y="5549"/>
                      <a:pt x="58010" y="10680"/>
                    </a:cubicBezTo>
                    <a:cubicBezTo>
                      <a:pt x="56426" y="7473"/>
                      <a:pt x="51202" y="96"/>
                      <a:pt x="41069" y="96"/>
                    </a:cubicBezTo>
                    <a:cubicBezTo>
                      <a:pt x="20804" y="96"/>
                      <a:pt x="222" y="22707"/>
                      <a:pt x="222" y="45799"/>
                    </a:cubicBezTo>
                    <a:cubicBezTo>
                      <a:pt x="222" y="61354"/>
                      <a:pt x="10513" y="72419"/>
                      <a:pt x="24129" y="72419"/>
                    </a:cubicBezTo>
                    <a:cubicBezTo>
                      <a:pt x="33153" y="72419"/>
                      <a:pt x="40594" y="66646"/>
                      <a:pt x="44077" y="63599"/>
                    </a:cubicBezTo>
                    <a:cubicBezTo>
                      <a:pt x="43919" y="64080"/>
                      <a:pt x="39011" y="84285"/>
                      <a:pt x="38378" y="87011"/>
                    </a:cubicBezTo>
                    <a:cubicBezTo>
                      <a:pt x="36161" y="95831"/>
                      <a:pt x="36003" y="95991"/>
                      <a:pt x="26187" y="96152"/>
                    </a:cubicBezTo>
                    <a:cubicBezTo>
                      <a:pt x="24287" y="96152"/>
                      <a:pt x="22071" y="96152"/>
                      <a:pt x="22071" y="99680"/>
                    </a:cubicBezTo>
                    <a:cubicBezTo>
                      <a:pt x="22071" y="100642"/>
                      <a:pt x="22862" y="101925"/>
                      <a:pt x="24446" y="101925"/>
                    </a:cubicBezTo>
                    <a:cubicBezTo>
                      <a:pt x="29670" y="101925"/>
                      <a:pt x="35528" y="101283"/>
                      <a:pt x="40911" y="101283"/>
                    </a:cubicBezTo>
                    <a:cubicBezTo>
                      <a:pt x="46294" y="101283"/>
                      <a:pt x="52943" y="101925"/>
                      <a:pt x="57851" y="101925"/>
                    </a:cubicBezTo>
                    <a:cubicBezTo>
                      <a:pt x="59276" y="101925"/>
                      <a:pt x="61018" y="101444"/>
                      <a:pt x="61018" y="98397"/>
                    </a:cubicBezTo>
                    <a:cubicBezTo>
                      <a:pt x="61018" y="96152"/>
                      <a:pt x="58801" y="96152"/>
                      <a:pt x="56901" y="96152"/>
                    </a:cubicBezTo>
                    <a:cubicBezTo>
                      <a:pt x="53418" y="96152"/>
                      <a:pt x="49144" y="96152"/>
                      <a:pt x="49144" y="94227"/>
                    </a:cubicBezTo>
                    <a:cubicBezTo>
                      <a:pt x="49144" y="93746"/>
                      <a:pt x="49144" y="93426"/>
                      <a:pt x="49935" y="90700"/>
                    </a:cubicBezTo>
                    <a:lnTo>
                      <a:pt x="71150" y="4747"/>
                    </a:lnTo>
                    <a:close/>
                    <a:moveTo>
                      <a:pt x="47244" y="50610"/>
                    </a:moveTo>
                    <a:cubicBezTo>
                      <a:pt x="46452" y="53336"/>
                      <a:pt x="46452" y="53656"/>
                      <a:pt x="44394" y="56222"/>
                    </a:cubicBezTo>
                    <a:cubicBezTo>
                      <a:pt x="38220" y="63599"/>
                      <a:pt x="30778" y="67928"/>
                      <a:pt x="24604" y="67928"/>
                    </a:cubicBezTo>
                    <a:cubicBezTo>
                      <a:pt x="18746" y="67928"/>
                      <a:pt x="13046" y="63759"/>
                      <a:pt x="13046" y="52374"/>
                    </a:cubicBezTo>
                    <a:cubicBezTo>
                      <a:pt x="13046" y="43875"/>
                      <a:pt x="17638" y="26235"/>
                      <a:pt x="21279" y="19821"/>
                    </a:cubicBezTo>
                    <a:cubicBezTo>
                      <a:pt x="28562" y="6992"/>
                      <a:pt x="36636" y="4586"/>
                      <a:pt x="41069" y="4586"/>
                    </a:cubicBezTo>
                    <a:cubicBezTo>
                      <a:pt x="52152" y="4586"/>
                      <a:pt x="55160" y="16934"/>
                      <a:pt x="55160" y="18538"/>
                    </a:cubicBezTo>
                    <a:cubicBezTo>
                      <a:pt x="55160" y="19339"/>
                      <a:pt x="54843" y="20302"/>
                      <a:pt x="54685" y="20943"/>
                    </a:cubicBezTo>
                    <a:lnTo>
                      <a:pt x="47244" y="5061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8A80FC2-82BE-857F-DCE3-A677F6C46B1C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4416024" y="3575474"/>
                <a:ext cx="301036" cy="320719"/>
              </a:xfrm>
              <a:custGeom>
                <a:avLst/>
                <a:gdLst>
                  <a:gd name="connsiteX0" fmla="*/ 273887 w 301036"/>
                  <a:gd name="connsiteY0" fmla="*/ 320819 h 320719"/>
                  <a:gd name="connsiteX1" fmla="*/ 301254 w 301036"/>
                  <a:gd name="connsiteY1" fmla="*/ 247512 h 320719"/>
                  <a:gd name="connsiteX2" fmla="*/ 295599 w 301036"/>
                  <a:gd name="connsiteY2" fmla="*/ 247512 h 320719"/>
                  <a:gd name="connsiteX3" fmla="*/ 236794 w 301036"/>
                  <a:gd name="connsiteY3" fmla="*/ 293787 h 320719"/>
                  <a:gd name="connsiteX4" fmla="*/ 166454 w 301036"/>
                  <a:gd name="connsiteY4" fmla="*/ 300889 h 320719"/>
                  <a:gd name="connsiteX5" fmla="*/ 30072 w 301036"/>
                  <a:gd name="connsiteY5" fmla="*/ 300889 h 320719"/>
                  <a:gd name="connsiteX6" fmla="*/ 145194 w 301036"/>
                  <a:gd name="connsiteY6" fmla="*/ 164125 h 320719"/>
                  <a:gd name="connsiteX7" fmla="*/ 147230 w 301036"/>
                  <a:gd name="connsiteY7" fmla="*/ 160459 h 320719"/>
                  <a:gd name="connsiteX8" fmla="*/ 145647 w 301036"/>
                  <a:gd name="connsiteY8" fmla="*/ 157023 h 320719"/>
                  <a:gd name="connsiteX9" fmla="*/ 40250 w 301036"/>
                  <a:gd name="connsiteY9" fmla="*/ 11096 h 320719"/>
                  <a:gd name="connsiteX10" fmla="*/ 164193 w 301036"/>
                  <a:gd name="connsiteY10" fmla="*/ 11096 h 320719"/>
                  <a:gd name="connsiteX11" fmla="*/ 217117 w 301036"/>
                  <a:gd name="connsiteY11" fmla="*/ 14761 h 320719"/>
                  <a:gd name="connsiteX12" fmla="*/ 266875 w 301036"/>
                  <a:gd name="connsiteY12" fmla="*/ 31943 h 320719"/>
                  <a:gd name="connsiteX13" fmla="*/ 295599 w 301036"/>
                  <a:gd name="connsiteY13" fmla="*/ 64473 h 320719"/>
                  <a:gd name="connsiteX14" fmla="*/ 301254 w 301036"/>
                  <a:gd name="connsiteY14" fmla="*/ 64473 h 320719"/>
                  <a:gd name="connsiteX15" fmla="*/ 273887 w 301036"/>
                  <a:gd name="connsiteY15" fmla="*/ 100 h 320719"/>
                  <a:gd name="connsiteX16" fmla="*/ 6550 w 301036"/>
                  <a:gd name="connsiteY16" fmla="*/ 100 h 320719"/>
                  <a:gd name="connsiteX17" fmla="*/ 443 w 301036"/>
                  <a:gd name="connsiteY17" fmla="*/ 1703 h 320719"/>
                  <a:gd name="connsiteX18" fmla="*/ 217 w 301036"/>
                  <a:gd name="connsiteY18" fmla="*/ 9263 h 320719"/>
                  <a:gd name="connsiteX19" fmla="*/ 119863 w 301036"/>
                  <a:gd name="connsiteY19" fmla="*/ 175121 h 320719"/>
                  <a:gd name="connsiteX20" fmla="*/ 2705 w 301036"/>
                  <a:gd name="connsiteY20" fmla="*/ 314176 h 320719"/>
                  <a:gd name="connsiteX21" fmla="*/ 443 w 301036"/>
                  <a:gd name="connsiteY21" fmla="*/ 318299 h 320719"/>
                  <a:gd name="connsiteX22" fmla="*/ 6550 w 301036"/>
                  <a:gd name="connsiteY22" fmla="*/ 320819 h 320719"/>
                  <a:gd name="connsiteX23" fmla="*/ 273887 w 301036"/>
                  <a:gd name="connsiteY23" fmla="*/ 320819 h 320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1036" h="320719">
                    <a:moveTo>
                      <a:pt x="273887" y="320819"/>
                    </a:moveTo>
                    <a:lnTo>
                      <a:pt x="301254" y="247512"/>
                    </a:lnTo>
                    <a:lnTo>
                      <a:pt x="295599" y="247512"/>
                    </a:lnTo>
                    <a:cubicBezTo>
                      <a:pt x="286779" y="271337"/>
                      <a:pt x="262804" y="286914"/>
                      <a:pt x="236794" y="293787"/>
                    </a:cubicBezTo>
                    <a:cubicBezTo>
                      <a:pt x="232045" y="294932"/>
                      <a:pt x="209880" y="300889"/>
                      <a:pt x="166454" y="300889"/>
                    </a:cubicBezTo>
                    <a:lnTo>
                      <a:pt x="30072" y="300889"/>
                    </a:lnTo>
                    <a:lnTo>
                      <a:pt x="145194" y="164125"/>
                    </a:lnTo>
                    <a:cubicBezTo>
                      <a:pt x="146777" y="162292"/>
                      <a:pt x="147230" y="161605"/>
                      <a:pt x="147230" y="160459"/>
                    </a:cubicBezTo>
                    <a:cubicBezTo>
                      <a:pt x="147230" y="160001"/>
                      <a:pt x="147230" y="159314"/>
                      <a:pt x="145647" y="157023"/>
                    </a:cubicBezTo>
                    <a:lnTo>
                      <a:pt x="40250" y="11096"/>
                    </a:lnTo>
                    <a:lnTo>
                      <a:pt x="164193" y="11096"/>
                    </a:lnTo>
                    <a:cubicBezTo>
                      <a:pt x="194500" y="11096"/>
                      <a:pt x="215082" y="14303"/>
                      <a:pt x="217117" y="14761"/>
                    </a:cubicBezTo>
                    <a:cubicBezTo>
                      <a:pt x="229331" y="16594"/>
                      <a:pt x="249008" y="20488"/>
                      <a:pt x="266875" y="31943"/>
                    </a:cubicBezTo>
                    <a:cubicBezTo>
                      <a:pt x="272530" y="35608"/>
                      <a:pt x="287909" y="45917"/>
                      <a:pt x="295599" y="64473"/>
                    </a:cubicBezTo>
                    <a:lnTo>
                      <a:pt x="301254" y="64473"/>
                    </a:lnTo>
                    <a:lnTo>
                      <a:pt x="273887" y="100"/>
                    </a:lnTo>
                    <a:lnTo>
                      <a:pt x="6550" y="100"/>
                    </a:lnTo>
                    <a:cubicBezTo>
                      <a:pt x="1348" y="100"/>
                      <a:pt x="1122" y="329"/>
                      <a:pt x="443" y="1703"/>
                    </a:cubicBezTo>
                    <a:cubicBezTo>
                      <a:pt x="217" y="2391"/>
                      <a:pt x="217" y="6743"/>
                      <a:pt x="217" y="9263"/>
                    </a:cubicBezTo>
                    <a:lnTo>
                      <a:pt x="119863" y="175121"/>
                    </a:lnTo>
                    <a:lnTo>
                      <a:pt x="2705" y="314176"/>
                    </a:lnTo>
                    <a:cubicBezTo>
                      <a:pt x="443" y="316925"/>
                      <a:pt x="443" y="318070"/>
                      <a:pt x="443" y="318299"/>
                    </a:cubicBezTo>
                    <a:cubicBezTo>
                      <a:pt x="443" y="320819"/>
                      <a:pt x="2479" y="320819"/>
                      <a:pt x="6550" y="320819"/>
                    </a:cubicBezTo>
                    <a:lnTo>
                      <a:pt x="273887" y="320819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6E937138-CDE6-1CD9-13CD-C762A1DF138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4331524" y="3985838"/>
                <a:ext cx="96734" cy="72322"/>
              </a:xfrm>
              <a:custGeom>
                <a:avLst/>
                <a:gdLst>
                  <a:gd name="connsiteX0" fmla="*/ 12088 w 96734"/>
                  <a:gd name="connsiteY0" fmla="*/ 60737 h 72322"/>
                  <a:gd name="connsiteX1" fmla="*/ 10505 w 96734"/>
                  <a:gd name="connsiteY1" fmla="*/ 67311 h 72322"/>
                  <a:gd name="connsiteX2" fmla="*/ 15888 w 96734"/>
                  <a:gd name="connsiteY2" fmla="*/ 72443 h 72322"/>
                  <a:gd name="connsiteX3" fmla="*/ 22062 w 96734"/>
                  <a:gd name="connsiteY3" fmla="*/ 68915 h 72322"/>
                  <a:gd name="connsiteX4" fmla="*/ 24912 w 96734"/>
                  <a:gd name="connsiteY4" fmla="*/ 58973 h 72322"/>
                  <a:gd name="connsiteX5" fmla="*/ 28395 w 96734"/>
                  <a:gd name="connsiteY5" fmla="*/ 44540 h 72322"/>
                  <a:gd name="connsiteX6" fmla="*/ 31086 w 96734"/>
                  <a:gd name="connsiteY6" fmla="*/ 33796 h 72322"/>
                  <a:gd name="connsiteX7" fmla="*/ 37736 w 96734"/>
                  <a:gd name="connsiteY7" fmla="*/ 19364 h 72322"/>
                  <a:gd name="connsiteX8" fmla="*/ 61484 w 96734"/>
                  <a:gd name="connsiteY8" fmla="*/ 4611 h 72322"/>
                  <a:gd name="connsiteX9" fmla="*/ 70825 w 96734"/>
                  <a:gd name="connsiteY9" fmla="*/ 15836 h 72322"/>
                  <a:gd name="connsiteX10" fmla="*/ 61484 w 96734"/>
                  <a:gd name="connsiteY10" fmla="*/ 49993 h 72322"/>
                  <a:gd name="connsiteX11" fmla="*/ 59109 w 96734"/>
                  <a:gd name="connsiteY11" fmla="*/ 58652 h 72322"/>
                  <a:gd name="connsiteX12" fmla="*/ 74150 w 96734"/>
                  <a:gd name="connsiteY12" fmla="*/ 72443 h 72322"/>
                  <a:gd name="connsiteX13" fmla="*/ 96948 w 96734"/>
                  <a:gd name="connsiteY13" fmla="*/ 47908 h 72322"/>
                  <a:gd name="connsiteX14" fmla="*/ 94415 w 96734"/>
                  <a:gd name="connsiteY14" fmla="*/ 45823 h 72322"/>
                  <a:gd name="connsiteX15" fmla="*/ 91407 w 96734"/>
                  <a:gd name="connsiteY15" fmla="*/ 48549 h 72322"/>
                  <a:gd name="connsiteX16" fmla="*/ 74625 w 96734"/>
                  <a:gd name="connsiteY16" fmla="*/ 67953 h 72322"/>
                  <a:gd name="connsiteX17" fmla="*/ 70667 w 96734"/>
                  <a:gd name="connsiteY17" fmla="*/ 62340 h 72322"/>
                  <a:gd name="connsiteX18" fmla="*/ 74308 w 96734"/>
                  <a:gd name="connsiteY18" fmla="*/ 49351 h 72322"/>
                  <a:gd name="connsiteX19" fmla="*/ 82699 w 96734"/>
                  <a:gd name="connsiteY19" fmla="*/ 18402 h 72322"/>
                  <a:gd name="connsiteX20" fmla="*/ 62117 w 96734"/>
                  <a:gd name="connsiteY20" fmla="*/ 121 h 72322"/>
                  <a:gd name="connsiteX21" fmla="*/ 35361 w 96734"/>
                  <a:gd name="connsiteY21" fmla="*/ 14713 h 72322"/>
                  <a:gd name="connsiteX22" fmla="*/ 18421 w 96734"/>
                  <a:gd name="connsiteY22" fmla="*/ 121 h 72322"/>
                  <a:gd name="connsiteX23" fmla="*/ 5913 w 96734"/>
                  <a:gd name="connsiteY23" fmla="*/ 8780 h 72322"/>
                  <a:gd name="connsiteX24" fmla="*/ 214 w 96734"/>
                  <a:gd name="connsiteY24" fmla="*/ 24656 h 72322"/>
                  <a:gd name="connsiteX25" fmla="*/ 2905 w 96734"/>
                  <a:gd name="connsiteY25" fmla="*/ 26740 h 72322"/>
                  <a:gd name="connsiteX26" fmla="*/ 6388 w 96734"/>
                  <a:gd name="connsiteY26" fmla="*/ 21930 h 72322"/>
                  <a:gd name="connsiteX27" fmla="*/ 17946 w 96734"/>
                  <a:gd name="connsiteY27" fmla="*/ 4611 h 72322"/>
                  <a:gd name="connsiteX28" fmla="*/ 23170 w 96734"/>
                  <a:gd name="connsiteY28" fmla="*/ 12468 h 72322"/>
                  <a:gd name="connsiteX29" fmla="*/ 20637 w 96734"/>
                  <a:gd name="connsiteY29" fmla="*/ 25778 h 72322"/>
                  <a:gd name="connsiteX30" fmla="*/ 17154 w 96734"/>
                  <a:gd name="connsiteY30" fmla="*/ 40211 h 72322"/>
                  <a:gd name="connsiteX31" fmla="*/ 12088 w 96734"/>
                  <a:gd name="connsiteY31" fmla="*/ 60737 h 7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6734" h="72322">
                    <a:moveTo>
                      <a:pt x="12088" y="60737"/>
                    </a:moveTo>
                    <a:cubicBezTo>
                      <a:pt x="11455" y="62821"/>
                      <a:pt x="10505" y="66830"/>
                      <a:pt x="10505" y="67311"/>
                    </a:cubicBezTo>
                    <a:cubicBezTo>
                      <a:pt x="10505" y="70839"/>
                      <a:pt x="13354" y="72443"/>
                      <a:pt x="15888" y="72443"/>
                    </a:cubicBezTo>
                    <a:cubicBezTo>
                      <a:pt x="18737" y="72443"/>
                      <a:pt x="21270" y="70358"/>
                      <a:pt x="22062" y="68915"/>
                    </a:cubicBezTo>
                    <a:cubicBezTo>
                      <a:pt x="22854" y="67472"/>
                      <a:pt x="24120" y="62340"/>
                      <a:pt x="24912" y="58973"/>
                    </a:cubicBezTo>
                    <a:cubicBezTo>
                      <a:pt x="25703" y="55926"/>
                      <a:pt x="27445" y="48549"/>
                      <a:pt x="28395" y="44540"/>
                    </a:cubicBezTo>
                    <a:cubicBezTo>
                      <a:pt x="29345" y="41012"/>
                      <a:pt x="30295" y="37485"/>
                      <a:pt x="31086" y="33796"/>
                    </a:cubicBezTo>
                    <a:cubicBezTo>
                      <a:pt x="32828" y="27221"/>
                      <a:pt x="33145" y="25939"/>
                      <a:pt x="37736" y="19364"/>
                    </a:cubicBezTo>
                    <a:cubicBezTo>
                      <a:pt x="42169" y="12949"/>
                      <a:pt x="49610" y="4611"/>
                      <a:pt x="61484" y="4611"/>
                    </a:cubicBezTo>
                    <a:cubicBezTo>
                      <a:pt x="70667" y="4611"/>
                      <a:pt x="70825" y="12789"/>
                      <a:pt x="70825" y="15836"/>
                    </a:cubicBezTo>
                    <a:cubicBezTo>
                      <a:pt x="70825" y="25458"/>
                      <a:pt x="64017" y="43257"/>
                      <a:pt x="61484" y="49993"/>
                    </a:cubicBezTo>
                    <a:cubicBezTo>
                      <a:pt x="59742" y="54483"/>
                      <a:pt x="59109" y="55926"/>
                      <a:pt x="59109" y="58652"/>
                    </a:cubicBezTo>
                    <a:cubicBezTo>
                      <a:pt x="59109" y="67151"/>
                      <a:pt x="66075" y="72443"/>
                      <a:pt x="74150" y="72443"/>
                    </a:cubicBezTo>
                    <a:cubicBezTo>
                      <a:pt x="89982" y="72443"/>
                      <a:pt x="96948" y="50313"/>
                      <a:pt x="96948" y="47908"/>
                    </a:cubicBezTo>
                    <a:cubicBezTo>
                      <a:pt x="96948" y="45823"/>
                      <a:pt x="94890" y="45823"/>
                      <a:pt x="94415" y="45823"/>
                    </a:cubicBezTo>
                    <a:cubicBezTo>
                      <a:pt x="92198" y="45823"/>
                      <a:pt x="92040" y="46785"/>
                      <a:pt x="91407" y="48549"/>
                    </a:cubicBezTo>
                    <a:cubicBezTo>
                      <a:pt x="87765" y="61378"/>
                      <a:pt x="80958" y="67953"/>
                      <a:pt x="74625" y="67953"/>
                    </a:cubicBezTo>
                    <a:cubicBezTo>
                      <a:pt x="71300" y="67953"/>
                      <a:pt x="70667" y="65708"/>
                      <a:pt x="70667" y="62340"/>
                    </a:cubicBezTo>
                    <a:cubicBezTo>
                      <a:pt x="70667" y="58652"/>
                      <a:pt x="71458" y="56567"/>
                      <a:pt x="74308" y="49351"/>
                    </a:cubicBezTo>
                    <a:cubicBezTo>
                      <a:pt x="76208" y="44380"/>
                      <a:pt x="82699" y="27382"/>
                      <a:pt x="82699" y="18402"/>
                    </a:cubicBezTo>
                    <a:cubicBezTo>
                      <a:pt x="82699" y="2847"/>
                      <a:pt x="70508" y="121"/>
                      <a:pt x="62117" y="121"/>
                    </a:cubicBezTo>
                    <a:cubicBezTo>
                      <a:pt x="48977" y="121"/>
                      <a:pt x="40111" y="8299"/>
                      <a:pt x="35361" y="14713"/>
                    </a:cubicBezTo>
                    <a:cubicBezTo>
                      <a:pt x="34253" y="3649"/>
                      <a:pt x="24912" y="121"/>
                      <a:pt x="18421" y="121"/>
                    </a:cubicBezTo>
                    <a:cubicBezTo>
                      <a:pt x="11613" y="121"/>
                      <a:pt x="7971" y="5092"/>
                      <a:pt x="5913" y="8780"/>
                    </a:cubicBezTo>
                    <a:cubicBezTo>
                      <a:pt x="2430" y="14713"/>
                      <a:pt x="214" y="23854"/>
                      <a:pt x="214" y="24656"/>
                    </a:cubicBezTo>
                    <a:cubicBezTo>
                      <a:pt x="214" y="26740"/>
                      <a:pt x="2430" y="26740"/>
                      <a:pt x="2905" y="26740"/>
                    </a:cubicBezTo>
                    <a:cubicBezTo>
                      <a:pt x="5122" y="26740"/>
                      <a:pt x="5280" y="26259"/>
                      <a:pt x="6388" y="21930"/>
                    </a:cubicBezTo>
                    <a:cubicBezTo>
                      <a:pt x="8763" y="12468"/>
                      <a:pt x="11771" y="4611"/>
                      <a:pt x="17946" y="4611"/>
                    </a:cubicBezTo>
                    <a:cubicBezTo>
                      <a:pt x="22062" y="4611"/>
                      <a:pt x="23170" y="8139"/>
                      <a:pt x="23170" y="12468"/>
                    </a:cubicBezTo>
                    <a:cubicBezTo>
                      <a:pt x="23170" y="15515"/>
                      <a:pt x="21745" y="21449"/>
                      <a:pt x="20637" y="25778"/>
                    </a:cubicBezTo>
                    <a:cubicBezTo>
                      <a:pt x="19529" y="30108"/>
                      <a:pt x="17946" y="36683"/>
                      <a:pt x="17154" y="40211"/>
                    </a:cubicBezTo>
                    <a:lnTo>
                      <a:pt x="12088" y="6073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9EE0442-DC50-9208-023A-A7210A314ABA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446970" y="3994818"/>
                <a:ext cx="116524" cy="43136"/>
              </a:xfrm>
              <a:custGeom>
                <a:avLst/>
                <a:gdLst>
                  <a:gd name="connsiteX0" fmla="*/ 110727 w 116524"/>
                  <a:gd name="connsiteY0" fmla="*/ 7978 h 43136"/>
                  <a:gd name="connsiteX1" fmla="*/ 116743 w 116524"/>
                  <a:gd name="connsiteY1" fmla="*/ 3969 h 43136"/>
                  <a:gd name="connsiteX2" fmla="*/ 110885 w 116524"/>
                  <a:gd name="connsiteY2" fmla="*/ 121 h 43136"/>
                  <a:gd name="connsiteX3" fmla="*/ 6077 w 116524"/>
                  <a:gd name="connsiteY3" fmla="*/ 121 h 43136"/>
                  <a:gd name="connsiteX4" fmla="*/ 219 w 116524"/>
                  <a:gd name="connsiteY4" fmla="*/ 3969 h 43136"/>
                  <a:gd name="connsiteX5" fmla="*/ 6235 w 116524"/>
                  <a:gd name="connsiteY5" fmla="*/ 7978 h 43136"/>
                  <a:gd name="connsiteX6" fmla="*/ 110727 w 116524"/>
                  <a:gd name="connsiteY6" fmla="*/ 7978 h 43136"/>
                  <a:gd name="connsiteX7" fmla="*/ 110885 w 116524"/>
                  <a:gd name="connsiteY7" fmla="*/ 43257 h 43136"/>
                  <a:gd name="connsiteX8" fmla="*/ 116743 w 116524"/>
                  <a:gd name="connsiteY8" fmla="*/ 39409 h 43136"/>
                  <a:gd name="connsiteX9" fmla="*/ 110727 w 116524"/>
                  <a:gd name="connsiteY9" fmla="*/ 35400 h 43136"/>
                  <a:gd name="connsiteX10" fmla="*/ 6235 w 116524"/>
                  <a:gd name="connsiteY10" fmla="*/ 35400 h 43136"/>
                  <a:gd name="connsiteX11" fmla="*/ 219 w 116524"/>
                  <a:gd name="connsiteY11" fmla="*/ 39409 h 43136"/>
                  <a:gd name="connsiteX12" fmla="*/ 6077 w 116524"/>
                  <a:gd name="connsiteY12" fmla="*/ 43257 h 43136"/>
                  <a:gd name="connsiteX13" fmla="*/ 110885 w 116524"/>
                  <a:gd name="connsiteY13" fmla="*/ 43257 h 43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524" h="43136">
                    <a:moveTo>
                      <a:pt x="110727" y="7978"/>
                    </a:moveTo>
                    <a:cubicBezTo>
                      <a:pt x="113102" y="7978"/>
                      <a:pt x="116743" y="7978"/>
                      <a:pt x="116743" y="3969"/>
                    </a:cubicBezTo>
                    <a:cubicBezTo>
                      <a:pt x="116743" y="121"/>
                      <a:pt x="112943" y="121"/>
                      <a:pt x="110885" y="121"/>
                    </a:cubicBezTo>
                    <a:lnTo>
                      <a:pt x="6077" y="121"/>
                    </a:lnTo>
                    <a:cubicBezTo>
                      <a:pt x="4018" y="121"/>
                      <a:pt x="219" y="121"/>
                      <a:pt x="219" y="3969"/>
                    </a:cubicBezTo>
                    <a:cubicBezTo>
                      <a:pt x="219" y="7978"/>
                      <a:pt x="3860" y="7978"/>
                      <a:pt x="6235" y="7978"/>
                    </a:cubicBezTo>
                    <a:lnTo>
                      <a:pt x="110727" y="7978"/>
                    </a:lnTo>
                    <a:close/>
                    <a:moveTo>
                      <a:pt x="110885" y="43257"/>
                    </a:moveTo>
                    <a:cubicBezTo>
                      <a:pt x="112943" y="43257"/>
                      <a:pt x="116743" y="43257"/>
                      <a:pt x="116743" y="39409"/>
                    </a:cubicBezTo>
                    <a:cubicBezTo>
                      <a:pt x="116743" y="35400"/>
                      <a:pt x="113102" y="35400"/>
                      <a:pt x="110727" y="35400"/>
                    </a:cubicBezTo>
                    <a:lnTo>
                      <a:pt x="6235" y="35400"/>
                    </a:lnTo>
                    <a:cubicBezTo>
                      <a:pt x="3860" y="35400"/>
                      <a:pt x="219" y="35400"/>
                      <a:pt x="219" y="39409"/>
                    </a:cubicBezTo>
                    <a:cubicBezTo>
                      <a:pt x="219" y="43257"/>
                      <a:pt x="4018" y="43257"/>
                      <a:pt x="6077" y="43257"/>
                    </a:cubicBezTo>
                    <a:lnTo>
                      <a:pt x="110885" y="4325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3BE6529B-3CB9-398E-DD5F-4C327BAFEB5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4591832" y="4012457"/>
                <a:ext cx="107025" cy="7857"/>
              </a:xfrm>
              <a:custGeom>
                <a:avLst/>
                <a:gdLst>
                  <a:gd name="connsiteX0" fmla="*/ 100917 w 107025"/>
                  <a:gd name="connsiteY0" fmla="*/ 7978 h 7857"/>
                  <a:gd name="connsiteX1" fmla="*/ 107250 w 107025"/>
                  <a:gd name="connsiteY1" fmla="*/ 4130 h 7857"/>
                  <a:gd name="connsiteX2" fmla="*/ 100917 w 107025"/>
                  <a:gd name="connsiteY2" fmla="*/ 121 h 7857"/>
                  <a:gd name="connsiteX3" fmla="*/ 6558 w 107025"/>
                  <a:gd name="connsiteY3" fmla="*/ 121 h 7857"/>
                  <a:gd name="connsiteX4" fmla="*/ 225 w 107025"/>
                  <a:gd name="connsiteY4" fmla="*/ 3969 h 7857"/>
                  <a:gd name="connsiteX5" fmla="*/ 6558 w 107025"/>
                  <a:gd name="connsiteY5" fmla="*/ 7978 h 7857"/>
                  <a:gd name="connsiteX6" fmla="*/ 100917 w 107025"/>
                  <a:gd name="connsiteY6" fmla="*/ 7978 h 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025" h="7857">
                    <a:moveTo>
                      <a:pt x="100917" y="7978"/>
                    </a:moveTo>
                    <a:cubicBezTo>
                      <a:pt x="103450" y="7978"/>
                      <a:pt x="107250" y="7978"/>
                      <a:pt x="107250" y="4130"/>
                    </a:cubicBezTo>
                    <a:cubicBezTo>
                      <a:pt x="107250" y="121"/>
                      <a:pt x="103608" y="121"/>
                      <a:pt x="100917" y="121"/>
                    </a:cubicBezTo>
                    <a:lnTo>
                      <a:pt x="6558" y="121"/>
                    </a:lnTo>
                    <a:cubicBezTo>
                      <a:pt x="4024" y="121"/>
                      <a:pt x="225" y="121"/>
                      <a:pt x="225" y="3969"/>
                    </a:cubicBezTo>
                    <a:cubicBezTo>
                      <a:pt x="225" y="7978"/>
                      <a:pt x="3866" y="7978"/>
                      <a:pt x="6558" y="7978"/>
                    </a:cubicBezTo>
                    <a:lnTo>
                      <a:pt x="100917" y="797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F32B58B1-371B-F335-CCFD-7DF630DB043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715934" y="3985838"/>
                <a:ext cx="88343" cy="101828"/>
              </a:xfrm>
              <a:custGeom>
                <a:avLst/>
                <a:gdLst>
                  <a:gd name="connsiteX0" fmla="*/ 12263 w 88343"/>
                  <a:gd name="connsiteY0" fmla="*/ 90403 h 101828"/>
                  <a:gd name="connsiteX1" fmla="*/ 4506 w 88343"/>
                  <a:gd name="connsiteY1" fmla="*/ 96176 h 101828"/>
                  <a:gd name="connsiteX2" fmla="*/ 231 w 88343"/>
                  <a:gd name="connsiteY2" fmla="*/ 99544 h 101828"/>
                  <a:gd name="connsiteX3" fmla="*/ 2447 w 88343"/>
                  <a:gd name="connsiteY3" fmla="*/ 101949 h 101828"/>
                  <a:gd name="connsiteX4" fmla="*/ 16063 w 88343"/>
                  <a:gd name="connsiteY4" fmla="*/ 101308 h 101828"/>
                  <a:gd name="connsiteX5" fmla="*/ 32687 w 88343"/>
                  <a:gd name="connsiteY5" fmla="*/ 101949 h 101828"/>
                  <a:gd name="connsiteX6" fmla="*/ 35853 w 88343"/>
                  <a:gd name="connsiteY6" fmla="*/ 98421 h 101828"/>
                  <a:gd name="connsiteX7" fmla="*/ 31737 w 88343"/>
                  <a:gd name="connsiteY7" fmla="*/ 96176 h 101828"/>
                  <a:gd name="connsiteX8" fmla="*/ 23979 w 88343"/>
                  <a:gd name="connsiteY8" fmla="*/ 94252 h 101828"/>
                  <a:gd name="connsiteX9" fmla="*/ 25721 w 88343"/>
                  <a:gd name="connsiteY9" fmla="*/ 86875 h 101828"/>
                  <a:gd name="connsiteX10" fmla="*/ 31579 w 88343"/>
                  <a:gd name="connsiteY10" fmla="*/ 62982 h 101828"/>
                  <a:gd name="connsiteX11" fmla="*/ 47886 w 88343"/>
                  <a:gd name="connsiteY11" fmla="*/ 72443 h 101828"/>
                  <a:gd name="connsiteX12" fmla="*/ 88574 w 88343"/>
                  <a:gd name="connsiteY12" fmla="*/ 26901 h 101828"/>
                  <a:gd name="connsiteX13" fmla="*/ 64826 w 88343"/>
                  <a:gd name="connsiteY13" fmla="*/ 121 h 101828"/>
                  <a:gd name="connsiteX14" fmla="*/ 42344 w 88343"/>
                  <a:gd name="connsiteY14" fmla="*/ 11346 h 101828"/>
                  <a:gd name="connsiteX15" fmla="*/ 26037 w 88343"/>
                  <a:gd name="connsiteY15" fmla="*/ 121 h 101828"/>
                  <a:gd name="connsiteX16" fmla="*/ 13530 w 88343"/>
                  <a:gd name="connsiteY16" fmla="*/ 8620 h 101828"/>
                  <a:gd name="connsiteX17" fmla="*/ 7830 w 88343"/>
                  <a:gd name="connsiteY17" fmla="*/ 24656 h 101828"/>
                  <a:gd name="connsiteX18" fmla="*/ 10522 w 88343"/>
                  <a:gd name="connsiteY18" fmla="*/ 26740 h 101828"/>
                  <a:gd name="connsiteX19" fmla="*/ 14005 w 88343"/>
                  <a:gd name="connsiteY19" fmla="*/ 21930 h 101828"/>
                  <a:gd name="connsiteX20" fmla="*/ 25562 w 88343"/>
                  <a:gd name="connsiteY20" fmla="*/ 4611 h 101828"/>
                  <a:gd name="connsiteX21" fmla="*/ 30787 w 88343"/>
                  <a:gd name="connsiteY21" fmla="*/ 12468 h 101828"/>
                  <a:gd name="connsiteX22" fmla="*/ 30312 w 88343"/>
                  <a:gd name="connsiteY22" fmla="*/ 17279 h 101828"/>
                  <a:gd name="connsiteX23" fmla="*/ 12263 w 88343"/>
                  <a:gd name="connsiteY23" fmla="*/ 90403 h 101828"/>
                  <a:gd name="connsiteX24" fmla="*/ 42186 w 88343"/>
                  <a:gd name="connsiteY24" fmla="*/ 19364 h 101828"/>
                  <a:gd name="connsiteX25" fmla="*/ 64351 w 88343"/>
                  <a:gd name="connsiteY25" fmla="*/ 4611 h 101828"/>
                  <a:gd name="connsiteX26" fmla="*/ 75909 w 88343"/>
                  <a:gd name="connsiteY26" fmla="*/ 20166 h 101828"/>
                  <a:gd name="connsiteX27" fmla="*/ 67676 w 88343"/>
                  <a:gd name="connsiteY27" fmla="*/ 52398 h 101828"/>
                  <a:gd name="connsiteX28" fmla="*/ 47886 w 88343"/>
                  <a:gd name="connsiteY28" fmla="*/ 67953 h 101828"/>
                  <a:gd name="connsiteX29" fmla="*/ 33795 w 88343"/>
                  <a:gd name="connsiteY29" fmla="*/ 54002 h 101828"/>
                  <a:gd name="connsiteX30" fmla="*/ 34270 w 88343"/>
                  <a:gd name="connsiteY30" fmla="*/ 51596 h 101828"/>
                  <a:gd name="connsiteX31" fmla="*/ 42186 w 88343"/>
                  <a:gd name="connsiteY31" fmla="*/ 19364 h 10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8343" h="101828">
                    <a:moveTo>
                      <a:pt x="12263" y="90403"/>
                    </a:moveTo>
                    <a:cubicBezTo>
                      <a:pt x="11155" y="94893"/>
                      <a:pt x="10839" y="96176"/>
                      <a:pt x="4506" y="96176"/>
                    </a:cubicBezTo>
                    <a:cubicBezTo>
                      <a:pt x="2447" y="96176"/>
                      <a:pt x="231" y="96176"/>
                      <a:pt x="231" y="99544"/>
                    </a:cubicBezTo>
                    <a:cubicBezTo>
                      <a:pt x="231" y="101308"/>
                      <a:pt x="1656" y="101949"/>
                      <a:pt x="2447" y="101949"/>
                    </a:cubicBezTo>
                    <a:cubicBezTo>
                      <a:pt x="6564" y="101949"/>
                      <a:pt x="11788" y="101308"/>
                      <a:pt x="16063" y="101308"/>
                    </a:cubicBezTo>
                    <a:cubicBezTo>
                      <a:pt x="21446" y="101308"/>
                      <a:pt x="27462" y="101949"/>
                      <a:pt x="32687" y="101949"/>
                    </a:cubicBezTo>
                    <a:cubicBezTo>
                      <a:pt x="34112" y="101949"/>
                      <a:pt x="35853" y="101468"/>
                      <a:pt x="35853" y="98421"/>
                    </a:cubicBezTo>
                    <a:cubicBezTo>
                      <a:pt x="35853" y="96176"/>
                      <a:pt x="33637" y="96176"/>
                      <a:pt x="31737" y="96176"/>
                    </a:cubicBezTo>
                    <a:cubicBezTo>
                      <a:pt x="28254" y="96176"/>
                      <a:pt x="23979" y="96176"/>
                      <a:pt x="23979" y="94252"/>
                    </a:cubicBezTo>
                    <a:cubicBezTo>
                      <a:pt x="23979" y="93450"/>
                      <a:pt x="25087" y="89281"/>
                      <a:pt x="25721" y="86875"/>
                    </a:cubicBezTo>
                    <a:cubicBezTo>
                      <a:pt x="27621" y="78376"/>
                      <a:pt x="29837" y="69717"/>
                      <a:pt x="31579" y="62982"/>
                    </a:cubicBezTo>
                    <a:cubicBezTo>
                      <a:pt x="33478" y="66189"/>
                      <a:pt x="38386" y="72443"/>
                      <a:pt x="47886" y="72443"/>
                    </a:cubicBezTo>
                    <a:cubicBezTo>
                      <a:pt x="67201" y="72443"/>
                      <a:pt x="88574" y="50794"/>
                      <a:pt x="88574" y="26901"/>
                    </a:cubicBezTo>
                    <a:cubicBezTo>
                      <a:pt x="88574" y="8139"/>
                      <a:pt x="75750" y="121"/>
                      <a:pt x="64826" y="121"/>
                    </a:cubicBezTo>
                    <a:cubicBezTo>
                      <a:pt x="55010" y="121"/>
                      <a:pt x="46619" y="6856"/>
                      <a:pt x="42344" y="11346"/>
                    </a:cubicBezTo>
                    <a:cubicBezTo>
                      <a:pt x="39653" y="2205"/>
                      <a:pt x="30787" y="121"/>
                      <a:pt x="26037" y="121"/>
                    </a:cubicBezTo>
                    <a:cubicBezTo>
                      <a:pt x="19863" y="121"/>
                      <a:pt x="16063" y="4290"/>
                      <a:pt x="13530" y="8620"/>
                    </a:cubicBezTo>
                    <a:cubicBezTo>
                      <a:pt x="10364" y="14072"/>
                      <a:pt x="7830" y="23694"/>
                      <a:pt x="7830" y="24656"/>
                    </a:cubicBezTo>
                    <a:cubicBezTo>
                      <a:pt x="7830" y="26740"/>
                      <a:pt x="10047" y="26740"/>
                      <a:pt x="10522" y="26740"/>
                    </a:cubicBezTo>
                    <a:cubicBezTo>
                      <a:pt x="12738" y="26740"/>
                      <a:pt x="12897" y="26259"/>
                      <a:pt x="14005" y="21930"/>
                    </a:cubicBezTo>
                    <a:cubicBezTo>
                      <a:pt x="16380" y="12629"/>
                      <a:pt x="19388" y="4611"/>
                      <a:pt x="25562" y="4611"/>
                    </a:cubicBezTo>
                    <a:cubicBezTo>
                      <a:pt x="29679" y="4611"/>
                      <a:pt x="30787" y="8139"/>
                      <a:pt x="30787" y="12468"/>
                    </a:cubicBezTo>
                    <a:cubicBezTo>
                      <a:pt x="30787" y="14232"/>
                      <a:pt x="30470" y="16317"/>
                      <a:pt x="30312" y="17279"/>
                    </a:cubicBezTo>
                    <a:lnTo>
                      <a:pt x="12263" y="90403"/>
                    </a:lnTo>
                    <a:close/>
                    <a:moveTo>
                      <a:pt x="42186" y="19364"/>
                    </a:moveTo>
                    <a:cubicBezTo>
                      <a:pt x="51369" y="7016"/>
                      <a:pt x="59285" y="4611"/>
                      <a:pt x="64351" y="4611"/>
                    </a:cubicBezTo>
                    <a:cubicBezTo>
                      <a:pt x="70526" y="4611"/>
                      <a:pt x="75909" y="9261"/>
                      <a:pt x="75909" y="20166"/>
                    </a:cubicBezTo>
                    <a:cubicBezTo>
                      <a:pt x="75909" y="26740"/>
                      <a:pt x="72425" y="43097"/>
                      <a:pt x="67676" y="52398"/>
                    </a:cubicBezTo>
                    <a:cubicBezTo>
                      <a:pt x="63718" y="60256"/>
                      <a:pt x="55960" y="67953"/>
                      <a:pt x="47886" y="67953"/>
                    </a:cubicBezTo>
                    <a:cubicBezTo>
                      <a:pt x="36645" y="67953"/>
                      <a:pt x="33795" y="55605"/>
                      <a:pt x="33795" y="54002"/>
                    </a:cubicBezTo>
                    <a:cubicBezTo>
                      <a:pt x="33795" y="53360"/>
                      <a:pt x="34112" y="52238"/>
                      <a:pt x="34270" y="51596"/>
                    </a:cubicBezTo>
                    <a:lnTo>
                      <a:pt x="42186" y="1936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8534F2A4-7BB6-761C-182A-AE123C2E89A4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4856070" y="3691851"/>
                <a:ext cx="103587" cy="103775"/>
              </a:xfrm>
              <a:custGeom>
                <a:avLst/>
                <a:gdLst>
                  <a:gd name="connsiteX0" fmla="*/ 75552 w 103587"/>
                  <a:gd name="connsiteY0" fmla="*/ 14771 h 103775"/>
                  <a:gd name="connsiteX1" fmla="*/ 54744 w 103587"/>
                  <a:gd name="connsiteY1" fmla="*/ 109 h 103775"/>
                  <a:gd name="connsiteX2" fmla="*/ 237 w 103587"/>
                  <a:gd name="connsiteY2" fmla="*/ 67231 h 103775"/>
                  <a:gd name="connsiteX3" fmla="*/ 30318 w 103587"/>
                  <a:gd name="connsiteY3" fmla="*/ 103885 h 103775"/>
                  <a:gd name="connsiteX4" fmla="*/ 59720 w 103587"/>
                  <a:gd name="connsiteY4" fmla="*/ 86703 h 103775"/>
                  <a:gd name="connsiteX5" fmla="*/ 80302 w 103587"/>
                  <a:gd name="connsiteY5" fmla="*/ 103885 h 103775"/>
                  <a:gd name="connsiteX6" fmla="*/ 97039 w 103587"/>
                  <a:gd name="connsiteY6" fmla="*/ 91285 h 103775"/>
                  <a:gd name="connsiteX7" fmla="*/ 103824 w 103587"/>
                  <a:gd name="connsiteY7" fmla="*/ 68606 h 103775"/>
                  <a:gd name="connsiteX8" fmla="*/ 101110 w 103587"/>
                  <a:gd name="connsiteY8" fmla="*/ 66315 h 103775"/>
                  <a:gd name="connsiteX9" fmla="*/ 97944 w 103587"/>
                  <a:gd name="connsiteY9" fmla="*/ 70438 h 103775"/>
                  <a:gd name="connsiteX10" fmla="*/ 80754 w 103587"/>
                  <a:gd name="connsiteY10" fmla="*/ 98845 h 103775"/>
                  <a:gd name="connsiteX11" fmla="*/ 73969 w 103587"/>
                  <a:gd name="connsiteY11" fmla="*/ 88307 h 103775"/>
                  <a:gd name="connsiteX12" fmla="*/ 76909 w 103587"/>
                  <a:gd name="connsiteY12" fmla="*/ 71355 h 103775"/>
                  <a:gd name="connsiteX13" fmla="*/ 81885 w 103587"/>
                  <a:gd name="connsiteY13" fmla="*/ 50737 h 103775"/>
                  <a:gd name="connsiteX14" fmla="*/ 90027 w 103587"/>
                  <a:gd name="connsiteY14" fmla="*/ 18665 h 103775"/>
                  <a:gd name="connsiteX15" fmla="*/ 91611 w 103587"/>
                  <a:gd name="connsiteY15" fmla="*/ 10876 h 103775"/>
                  <a:gd name="connsiteX16" fmla="*/ 85052 w 103587"/>
                  <a:gd name="connsiteY16" fmla="*/ 4691 h 103775"/>
                  <a:gd name="connsiteX17" fmla="*/ 75552 w 103587"/>
                  <a:gd name="connsiteY17" fmla="*/ 14771 h 103775"/>
                  <a:gd name="connsiteX18" fmla="*/ 60851 w 103587"/>
                  <a:gd name="connsiteY18" fmla="*/ 74104 h 103775"/>
                  <a:gd name="connsiteX19" fmla="*/ 56328 w 103587"/>
                  <a:gd name="connsiteY19" fmla="*/ 82580 h 103775"/>
                  <a:gd name="connsiteX20" fmla="*/ 30770 w 103587"/>
                  <a:gd name="connsiteY20" fmla="*/ 98845 h 103775"/>
                  <a:gd name="connsiteX21" fmla="*/ 16295 w 103587"/>
                  <a:gd name="connsiteY21" fmla="*/ 77311 h 103775"/>
                  <a:gd name="connsiteX22" fmla="*/ 28735 w 103587"/>
                  <a:gd name="connsiteY22" fmla="*/ 27141 h 103775"/>
                  <a:gd name="connsiteX23" fmla="*/ 54971 w 103587"/>
                  <a:gd name="connsiteY23" fmla="*/ 5149 h 103775"/>
                  <a:gd name="connsiteX24" fmla="*/ 72838 w 103587"/>
                  <a:gd name="connsiteY24" fmla="*/ 25309 h 103775"/>
                  <a:gd name="connsiteX25" fmla="*/ 72160 w 103587"/>
                  <a:gd name="connsiteY25" fmla="*/ 29203 h 103775"/>
                  <a:gd name="connsiteX26" fmla="*/ 60851 w 103587"/>
                  <a:gd name="connsiteY26" fmla="*/ 74104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87" h="103775">
                    <a:moveTo>
                      <a:pt x="75552" y="14771"/>
                    </a:moveTo>
                    <a:cubicBezTo>
                      <a:pt x="71481" y="6295"/>
                      <a:pt x="64922" y="109"/>
                      <a:pt x="54744" y="109"/>
                    </a:cubicBezTo>
                    <a:cubicBezTo>
                      <a:pt x="28282" y="109"/>
                      <a:pt x="237" y="33785"/>
                      <a:pt x="237" y="67231"/>
                    </a:cubicBezTo>
                    <a:cubicBezTo>
                      <a:pt x="237" y="88765"/>
                      <a:pt x="12676" y="103885"/>
                      <a:pt x="30318" y="103885"/>
                    </a:cubicBezTo>
                    <a:cubicBezTo>
                      <a:pt x="34841" y="103885"/>
                      <a:pt x="46150" y="102969"/>
                      <a:pt x="59720" y="86703"/>
                    </a:cubicBezTo>
                    <a:cubicBezTo>
                      <a:pt x="61530" y="96325"/>
                      <a:pt x="69446" y="103885"/>
                      <a:pt x="80302" y="103885"/>
                    </a:cubicBezTo>
                    <a:cubicBezTo>
                      <a:pt x="88218" y="103885"/>
                      <a:pt x="93420" y="98616"/>
                      <a:pt x="97039" y="91285"/>
                    </a:cubicBezTo>
                    <a:cubicBezTo>
                      <a:pt x="100884" y="83038"/>
                      <a:pt x="103824" y="69064"/>
                      <a:pt x="103824" y="68606"/>
                    </a:cubicBezTo>
                    <a:cubicBezTo>
                      <a:pt x="103824" y="66315"/>
                      <a:pt x="101788" y="66315"/>
                      <a:pt x="101110" y="66315"/>
                    </a:cubicBezTo>
                    <a:cubicBezTo>
                      <a:pt x="98848" y="66315"/>
                      <a:pt x="98622" y="67231"/>
                      <a:pt x="97944" y="70438"/>
                    </a:cubicBezTo>
                    <a:cubicBezTo>
                      <a:pt x="94099" y="85329"/>
                      <a:pt x="90027" y="98845"/>
                      <a:pt x="80754" y="98845"/>
                    </a:cubicBezTo>
                    <a:cubicBezTo>
                      <a:pt x="74648" y="98845"/>
                      <a:pt x="73969" y="92889"/>
                      <a:pt x="73969" y="88307"/>
                    </a:cubicBezTo>
                    <a:cubicBezTo>
                      <a:pt x="73969" y="83267"/>
                      <a:pt x="74422" y="81434"/>
                      <a:pt x="76909" y="71355"/>
                    </a:cubicBezTo>
                    <a:cubicBezTo>
                      <a:pt x="79397" y="61733"/>
                      <a:pt x="79850" y="59442"/>
                      <a:pt x="81885" y="50737"/>
                    </a:cubicBezTo>
                    <a:lnTo>
                      <a:pt x="90027" y="18665"/>
                    </a:lnTo>
                    <a:cubicBezTo>
                      <a:pt x="91611" y="12251"/>
                      <a:pt x="91611" y="11793"/>
                      <a:pt x="91611" y="10876"/>
                    </a:cubicBezTo>
                    <a:cubicBezTo>
                      <a:pt x="91611" y="6982"/>
                      <a:pt x="88897" y="4691"/>
                      <a:pt x="85052" y="4691"/>
                    </a:cubicBezTo>
                    <a:cubicBezTo>
                      <a:pt x="79624" y="4691"/>
                      <a:pt x="76231" y="9731"/>
                      <a:pt x="75552" y="14771"/>
                    </a:cubicBezTo>
                    <a:close/>
                    <a:moveTo>
                      <a:pt x="60851" y="74104"/>
                    </a:moveTo>
                    <a:cubicBezTo>
                      <a:pt x="59720" y="78227"/>
                      <a:pt x="59720" y="78685"/>
                      <a:pt x="56328" y="82580"/>
                    </a:cubicBezTo>
                    <a:cubicBezTo>
                      <a:pt x="46376" y="95180"/>
                      <a:pt x="37103" y="98845"/>
                      <a:pt x="30770" y="98845"/>
                    </a:cubicBezTo>
                    <a:cubicBezTo>
                      <a:pt x="19461" y="98845"/>
                      <a:pt x="16295" y="86245"/>
                      <a:pt x="16295" y="77311"/>
                    </a:cubicBezTo>
                    <a:cubicBezTo>
                      <a:pt x="16295" y="65857"/>
                      <a:pt x="23533" y="37679"/>
                      <a:pt x="28735" y="27141"/>
                    </a:cubicBezTo>
                    <a:cubicBezTo>
                      <a:pt x="35746" y="13625"/>
                      <a:pt x="45924" y="5149"/>
                      <a:pt x="54971" y="5149"/>
                    </a:cubicBezTo>
                    <a:cubicBezTo>
                      <a:pt x="69672" y="5149"/>
                      <a:pt x="72838" y="23934"/>
                      <a:pt x="72838" y="25309"/>
                    </a:cubicBezTo>
                    <a:cubicBezTo>
                      <a:pt x="72838" y="26683"/>
                      <a:pt x="72386" y="28058"/>
                      <a:pt x="72160" y="29203"/>
                    </a:cubicBezTo>
                    <a:lnTo>
                      <a:pt x="60851" y="7410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7326DDA9-9049-2127-0EAF-3036D353ED0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4974017" y="3756751"/>
                <a:ext cx="96734" cy="72322"/>
              </a:xfrm>
              <a:custGeom>
                <a:avLst/>
                <a:gdLst>
                  <a:gd name="connsiteX0" fmla="*/ 12116 w 96734"/>
                  <a:gd name="connsiteY0" fmla="*/ 60727 h 72322"/>
                  <a:gd name="connsiteX1" fmla="*/ 10533 w 96734"/>
                  <a:gd name="connsiteY1" fmla="*/ 67301 h 72322"/>
                  <a:gd name="connsiteX2" fmla="*/ 15916 w 96734"/>
                  <a:gd name="connsiteY2" fmla="*/ 72433 h 72322"/>
                  <a:gd name="connsiteX3" fmla="*/ 22090 w 96734"/>
                  <a:gd name="connsiteY3" fmla="*/ 68905 h 72322"/>
                  <a:gd name="connsiteX4" fmla="*/ 24940 w 96734"/>
                  <a:gd name="connsiteY4" fmla="*/ 58963 h 72322"/>
                  <a:gd name="connsiteX5" fmla="*/ 28423 w 96734"/>
                  <a:gd name="connsiteY5" fmla="*/ 44530 h 72322"/>
                  <a:gd name="connsiteX6" fmla="*/ 31115 w 96734"/>
                  <a:gd name="connsiteY6" fmla="*/ 33786 h 72322"/>
                  <a:gd name="connsiteX7" fmla="*/ 37764 w 96734"/>
                  <a:gd name="connsiteY7" fmla="*/ 19354 h 72322"/>
                  <a:gd name="connsiteX8" fmla="*/ 61512 w 96734"/>
                  <a:gd name="connsiteY8" fmla="*/ 4601 h 72322"/>
                  <a:gd name="connsiteX9" fmla="*/ 70853 w 96734"/>
                  <a:gd name="connsiteY9" fmla="*/ 15826 h 72322"/>
                  <a:gd name="connsiteX10" fmla="*/ 61512 w 96734"/>
                  <a:gd name="connsiteY10" fmla="*/ 49983 h 72322"/>
                  <a:gd name="connsiteX11" fmla="*/ 59137 w 96734"/>
                  <a:gd name="connsiteY11" fmla="*/ 58642 h 72322"/>
                  <a:gd name="connsiteX12" fmla="*/ 74178 w 96734"/>
                  <a:gd name="connsiteY12" fmla="*/ 72433 h 72322"/>
                  <a:gd name="connsiteX13" fmla="*/ 96976 w 96734"/>
                  <a:gd name="connsiteY13" fmla="*/ 47898 h 72322"/>
                  <a:gd name="connsiteX14" fmla="*/ 94443 w 96734"/>
                  <a:gd name="connsiteY14" fmla="*/ 45813 h 72322"/>
                  <a:gd name="connsiteX15" fmla="*/ 91435 w 96734"/>
                  <a:gd name="connsiteY15" fmla="*/ 48539 h 72322"/>
                  <a:gd name="connsiteX16" fmla="*/ 74653 w 96734"/>
                  <a:gd name="connsiteY16" fmla="*/ 67943 h 72322"/>
                  <a:gd name="connsiteX17" fmla="*/ 70695 w 96734"/>
                  <a:gd name="connsiteY17" fmla="*/ 62330 h 72322"/>
                  <a:gd name="connsiteX18" fmla="*/ 74336 w 96734"/>
                  <a:gd name="connsiteY18" fmla="*/ 49341 h 72322"/>
                  <a:gd name="connsiteX19" fmla="*/ 82727 w 96734"/>
                  <a:gd name="connsiteY19" fmla="*/ 18392 h 72322"/>
                  <a:gd name="connsiteX20" fmla="*/ 62146 w 96734"/>
                  <a:gd name="connsiteY20" fmla="*/ 111 h 72322"/>
                  <a:gd name="connsiteX21" fmla="*/ 35389 w 96734"/>
                  <a:gd name="connsiteY21" fmla="*/ 14703 h 72322"/>
                  <a:gd name="connsiteX22" fmla="*/ 18449 w 96734"/>
                  <a:gd name="connsiteY22" fmla="*/ 111 h 72322"/>
                  <a:gd name="connsiteX23" fmla="*/ 5942 w 96734"/>
                  <a:gd name="connsiteY23" fmla="*/ 8770 h 72322"/>
                  <a:gd name="connsiteX24" fmla="*/ 242 w 96734"/>
                  <a:gd name="connsiteY24" fmla="*/ 24646 h 72322"/>
                  <a:gd name="connsiteX25" fmla="*/ 2933 w 96734"/>
                  <a:gd name="connsiteY25" fmla="*/ 26730 h 72322"/>
                  <a:gd name="connsiteX26" fmla="*/ 6417 w 96734"/>
                  <a:gd name="connsiteY26" fmla="*/ 21920 h 72322"/>
                  <a:gd name="connsiteX27" fmla="*/ 17974 w 96734"/>
                  <a:gd name="connsiteY27" fmla="*/ 4601 h 72322"/>
                  <a:gd name="connsiteX28" fmla="*/ 23199 w 96734"/>
                  <a:gd name="connsiteY28" fmla="*/ 12458 h 72322"/>
                  <a:gd name="connsiteX29" fmla="*/ 20665 w 96734"/>
                  <a:gd name="connsiteY29" fmla="*/ 25768 h 72322"/>
                  <a:gd name="connsiteX30" fmla="*/ 17182 w 96734"/>
                  <a:gd name="connsiteY30" fmla="*/ 40201 h 72322"/>
                  <a:gd name="connsiteX31" fmla="*/ 12116 w 96734"/>
                  <a:gd name="connsiteY31" fmla="*/ 60727 h 7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6734" h="72322">
                    <a:moveTo>
                      <a:pt x="12116" y="60727"/>
                    </a:moveTo>
                    <a:cubicBezTo>
                      <a:pt x="11483" y="62811"/>
                      <a:pt x="10533" y="66820"/>
                      <a:pt x="10533" y="67301"/>
                    </a:cubicBezTo>
                    <a:cubicBezTo>
                      <a:pt x="10533" y="70829"/>
                      <a:pt x="13383" y="72433"/>
                      <a:pt x="15916" y="72433"/>
                    </a:cubicBezTo>
                    <a:cubicBezTo>
                      <a:pt x="18766" y="72433"/>
                      <a:pt x="21299" y="70348"/>
                      <a:pt x="22090" y="68905"/>
                    </a:cubicBezTo>
                    <a:cubicBezTo>
                      <a:pt x="22882" y="67462"/>
                      <a:pt x="24149" y="62330"/>
                      <a:pt x="24940" y="58963"/>
                    </a:cubicBezTo>
                    <a:cubicBezTo>
                      <a:pt x="25732" y="55916"/>
                      <a:pt x="27473" y="48539"/>
                      <a:pt x="28423" y="44530"/>
                    </a:cubicBezTo>
                    <a:cubicBezTo>
                      <a:pt x="29373" y="41002"/>
                      <a:pt x="30323" y="37475"/>
                      <a:pt x="31115" y="33786"/>
                    </a:cubicBezTo>
                    <a:cubicBezTo>
                      <a:pt x="32856" y="27212"/>
                      <a:pt x="33173" y="25929"/>
                      <a:pt x="37764" y="19354"/>
                    </a:cubicBezTo>
                    <a:cubicBezTo>
                      <a:pt x="42197" y="12940"/>
                      <a:pt x="49638" y="4601"/>
                      <a:pt x="61512" y="4601"/>
                    </a:cubicBezTo>
                    <a:cubicBezTo>
                      <a:pt x="70695" y="4601"/>
                      <a:pt x="70853" y="12779"/>
                      <a:pt x="70853" y="15826"/>
                    </a:cubicBezTo>
                    <a:cubicBezTo>
                      <a:pt x="70853" y="25448"/>
                      <a:pt x="64045" y="43247"/>
                      <a:pt x="61512" y="49983"/>
                    </a:cubicBezTo>
                    <a:cubicBezTo>
                      <a:pt x="59771" y="54473"/>
                      <a:pt x="59137" y="55916"/>
                      <a:pt x="59137" y="58642"/>
                    </a:cubicBezTo>
                    <a:cubicBezTo>
                      <a:pt x="59137" y="67141"/>
                      <a:pt x="66104" y="72433"/>
                      <a:pt x="74178" y="72433"/>
                    </a:cubicBezTo>
                    <a:cubicBezTo>
                      <a:pt x="90010" y="72433"/>
                      <a:pt x="96976" y="50303"/>
                      <a:pt x="96976" y="47898"/>
                    </a:cubicBezTo>
                    <a:cubicBezTo>
                      <a:pt x="96976" y="45813"/>
                      <a:pt x="94918" y="45813"/>
                      <a:pt x="94443" y="45813"/>
                    </a:cubicBezTo>
                    <a:cubicBezTo>
                      <a:pt x="92227" y="45813"/>
                      <a:pt x="92068" y="46775"/>
                      <a:pt x="91435" y="48539"/>
                    </a:cubicBezTo>
                    <a:cubicBezTo>
                      <a:pt x="87794" y="61368"/>
                      <a:pt x="80986" y="67943"/>
                      <a:pt x="74653" y="67943"/>
                    </a:cubicBezTo>
                    <a:cubicBezTo>
                      <a:pt x="71328" y="67943"/>
                      <a:pt x="70695" y="65698"/>
                      <a:pt x="70695" y="62330"/>
                    </a:cubicBezTo>
                    <a:cubicBezTo>
                      <a:pt x="70695" y="58642"/>
                      <a:pt x="71487" y="56557"/>
                      <a:pt x="74336" y="49341"/>
                    </a:cubicBezTo>
                    <a:cubicBezTo>
                      <a:pt x="76236" y="44370"/>
                      <a:pt x="82727" y="27372"/>
                      <a:pt x="82727" y="18392"/>
                    </a:cubicBezTo>
                    <a:cubicBezTo>
                      <a:pt x="82727" y="2837"/>
                      <a:pt x="70537" y="111"/>
                      <a:pt x="62146" y="111"/>
                    </a:cubicBezTo>
                    <a:cubicBezTo>
                      <a:pt x="49005" y="111"/>
                      <a:pt x="40139" y="8289"/>
                      <a:pt x="35389" y="14703"/>
                    </a:cubicBezTo>
                    <a:cubicBezTo>
                      <a:pt x="34281" y="3639"/>
                      <a:pt x="24940" y="111"/>
                      <a:pt x="18449" y="111"/>
                    </a:cubicBezTo>
                    <a:cubicBezTo>
                      <a:pt x="11641" y="111"/>
                      <a:pt x="8000" y="5082"/>
                      <a:pt x="5942" y="8770"/>
                    </a:cubicBezTo>
                    <a:cubicBezTo>
                      <a:pt x="2459" y="14703"/>
                      <a:pt x="242" y="23844"/>
                      <a:pt x="242" y="24646"/>
                    </a:cubicBezTo>
                    <a:cubicBezTo>
                      <a:pt x="242" y="26730"/>
                      <a:pt x="2459" y="26730"/>
                      <a:pt x="2933" y="26730"/>
                    </a:cubicBezTo>
                    <a:cubicBezTo>
                      <a:pt x="5150" y="26730"/>
                      <a:pt x="5308" y="26249"/>
                      <a:pt x="6417" y="21920"/>
                    </a:cubicBezTo>
                    <a:cubicBezTo>
                      <a:pt x="8791" y="12458"/>
                      <a:pt x="11799" y="4601"/>
                      <a:pt x="17974" y="4601"/>
                    </a:cubicBezTo>
                    <a:cubicBezTo>
                      <a:pt x="22090" y="4601"/>
                      <a:pt x="23199" y="8129"/>
                      <a:pt x="23199" y="12458"/>
                    </a:cubicBezTo>
                    <a:cubicBezTo>
                      <a:pt x="23199" y="15505"/>
                      <a:pt x="21774" y="21439"/>
                      <a:pt x="20665" y="25768"/>
                    </a:cubicBezTo>
                    <a:cubicBezTo>
                      <a:pt x="19557" y="30098"/>
                      <a:pt x="17974" y="36673"/>
                      <a:pt x="17182" y="40201"/>
                    </a:cubicBezTo>
                    <a:lnTo>
                      <a:pt x="12116" y="60727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61CCF72F-2B1D-981B-B122-A5A92C046FA6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5112080" y="3621293"/>
                <a:ext cx="52472" cy="229085"/>
              </a:xfrm>
              <a:custGeom>
                <a:avLst/>
                <a:gdLst>
                  <a:gd name="connsiteX0" fmla="*/ 52720 w 52472"/>
                  <a:gd name="connsiteY0" fmla="*/ 226904 h 229085"/>
                  <a:gd name="connsiteX1" fmla="*/ 48875 w 52472"/>
                  <a:gd name="connsiteY1" fmla="*/ 221864 h 229085"/>
                  <a:gd name="connsiteX2" fmla="*/ 13365 w 52472"/>
                  <a:gd name="connsiteY2" fmla="*/ 114652 h 229085"/>
                  <a:gd name="connsiteX3" fmla="*/ 49779 w 52472"/>
                  <a:gd name="connsiteY3" fmla="*/ 6295 h 229085"/>
                  <a:gd name="connsiteX4" fmla="*/ 52720 w 52472"/>
                  <a:gd name="connsiteY4" fmla="*/ 2400 h 229085"/>
                  <a:gd name="connsiteX5" fmla="*/ 50458 w 52472"/>
                  <a:gd name="connsiteY5" fmla="*/ 109 h 229085"/>
                  <a:gd name="connsiteX6" fmla="*/ 14496 w 52472"/>
                  <a:gd name="connsiteY6" fmla="*/ 44781 h 229085"/>
                  <a:gd name="connsiteX7" fmla="*/ 247 w 52472"/>
                  <a:gd name="connsiteY7" fmla="*/ 114652 h 229085"/>
                  <a:gd name="connsiteX8" fmla="*/ 15175 w 52472"/>
                  <a:gd name="connsiteY8" fmla="*/ 186126 h 229085"/>
                  <a:gd name="connsiteX9" fmla="*/ 50458 w 52472"/>
                  <a:gd name="connsiteY9" fmla="*/ 229194 h 229085"/>
                  <a:gd name="connsiteX10" fmla="*/ 52720 w 52472"/>
                  <a:gd name="connsiteY10" fmla="*/ 226904 h 2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72" h="229085">
                    <a:moveTo>
                      <a:pt x="52720" y="226904"/>
                    </a:moveTo>
                    <a:cubicBezTo>
                      <a:pt x="52720" y="226216"/>
                      <a:pt x="52720" y="225758"/>
                      <a:pt x="48875" y="221864"/>
                    </a:cubicBezTo>
                    <a:cubicBezTo>
                      <a:pt x="20603" y="192999"/>
                      <a:pt x="13365" y="149702"/>
                      <a:pt x="13365" y="114652"/>
                    </a:cubicBezTo>
                    <a:cubicBezTo>
                      <a:pt x="13365" y="74791"/>
                      <a:pt x="21960" y="34930"/>
                      <a:pt x="49779" y="6295"/>
                    </a:cubicBezTo>
                    <a:cubicBezTo>
                      <a:pt x="52720" y="3546"/>
                      <a:pt x="52720" y="3087"/>
                      <a:pt x="52720" y="2400"/>
                    </a:cubicBezTo>
                    <a:cubicBezTo>
                      <a:pt x="52720" y="796"/>
                      <a:pt x="51815" y="109"/>
                      <a:pt x="50458" y="109"/>
                    </a:cubicBezTo>
                    <a:cubicBezTo>
                      <a:pt x="48196" y="109"/>
                      <a:pt x="27841" y="15687"/>
                      <a:pt x="14496" y="44781"/>
                    </a:cubicBezTo>
                    <a:cubicBezTo>
                      <a:pt x="2962" y="69980"/>
                      <a:pt x="247" y="95409"/>
                      <a:pt x="247" y="114652"/>
                    </a:cubicBezTo>
                    <a:cubicBezTo>
                      <a:pt x="247" y="132521"/>
                      <a:pt x="2735" y="160240"/>
                      <a:pt x="15175" y="186126"/>
                    </a:cubicBezTo>
                    <a:cubicBezTo>
                      <a:pt x="28745" y="214304"/>
                      <a:pt x="48196" y="229194"/>
                      <a:pt x="50458" y="229194"/>
                    </a:cubicBezTo>
                    <a:cubicBezTo>
                      <a:pt x="51815" y="229194"/>
                      <a:pt x="52720" y="228507"/>
                      <a:pt x="52720" y="2269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546DC60B-C237-D410-F4A3-7395E1D86317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186240" y="3637329"/>
                <a:ext cx="164151" cy="155777"/>
              </a:xfrm>
              <a:custGeom>
                <a:avLst/>
                <a:gdLst>
                  <a:gd name="connsiteX0" fmla="*/ 151787 w 164151"/>
                  <a:gd name="connsiteY0" fmla="*/ 102510 h 155777"/>
                  <a:gd name="connsiteX1" fmla="*/ 152918 w 164151"/>
                  <a:gd name="connsiteY1" fmla="*/ 99303 h 155777"/>
                  <a:gd name="connsiteX2" fmla="*/ 150204 w 164151"/>
                  <a:gd name="connsiteY2" fmla="*/ 96783 h 155777"/>
                  <a:gd name="connsiteX3" fmla="*/ 147264 w 164151"/>
                  <a:gd name="connsiteY3" fmla="*/ 99532 h 155777"/>
                  <a:gd name="connsiteX4" fmla="*/ 85519 w 164151"/>
                  <a:gd name="connsiteY4" fmla="*/ 148786 h 155777"/>
                  <a:gd name="connsiteX5" fmla="*/ 52497 w 164151"/>
                  <a:gd name="connsiteY5" fmla="*/ 148786 h 155777"/>
                  <a:gd name="connsiteX6" fmla="*/ 47522 w 164151"/>
                  <a:gd name="connsiteY6" fmla="*/ 148556 h 155777"/>
                  <a:gd name="connsiteX7" fmla="*/ 44581 w 164151"/>
                  <a:gd name="connsiteY7" fmla="*/ 146266 h 155777"/>
                  <a:gd name="connsiteX8" fmla="*/ 45712 w 164151"/>
                  <a:gd name="connsiteY8" fmla="*/ 140997 h 155777"/>
                  <a:gd name="connsiteX9" fmla="*/ 61092 w 164151"/>
                  <a:gd name="connsiteY9" fmla="*/ 78456 h 155777"/>
                  <a:gd name="connsiteX10" fmla="*/ 83483 w 164151"/>
                  <a:gd name="connsiteY10" fmla="*/ 78456 h 155777"/>
                  <a:gd name="connsiteX11" fmla="*/ 102708 w 164151"/>
                  <a:gd name="connsiteY11" fmla="*/ 88994 h 155777"/>
                  <a:gd name="connsiteX12" fmla="*/ 101125 w 164151"/>
                  <a:gd name="connsiteY12" fmla="*/ 100219 h 155777"/>
                  <a:gd name="connsiteX13" fmla="*/ 100446 w 164151"/>
                  <a:gd name="connsiteY13" fmla="*/ 102739 h 155777"/>
                  <a:gd name="connsiteX14" fmla="*/ 103386 w 164151"/>
                  <a:gd name="connsiteY14" fmla="*/ 105259 h 155777"/>
                  <a:gd name="connsiteX15" fmla="*/ 106779 w 164151"/>
                  <a:gd name="connsiteY15" fmla="*/ 100678 h 155777"/>
                  <a:gd name="connsiteX16" fmla="*/ 119671 w 164151"/>
                  <a:gd name="connsiteY16" fmla="*/ 47072 h 155777"/>
                  <a:gd name="connsiteX17" fmla="*/ 116957 w 164151"/>
                  <a:gd name="connsiteY17" fmla="*/ 44552 h 155777"/>
                  <a:gd name="connsiteX18" fmla="*/ 113790 w 164151"/>
                  <a:gd name="connsiteY18" fmla="*/ 48675 h 155777"/>
                  <a:gd name="connsiteX19" fmla="*/ 84162 w 164151"/>
                  <a:gd name="connsiteY19" fmla="*/ 71355 h 155777"/>
                  <a:gd name="connsiteX20" fmla="*/ 62901 w 164151"/>
                  <a:gd name="connsiteY20" fmla="*/ 71355 h 155777"/>
                  <a:gd name="connsiteX21" fmla="*/ 76472 w 164151"/>
                  <a:gd name="connsiteY21" fmla="*/ 16145 h 155777"/>
                  <a:gd name="connsiteX22" fmla="*/ 88685 w 164151"/>
                  <a:gd name="connsiteY22" fmla="*/ 7211 h 155777"/>
                  <a:gd name="connsiteX23" fmla="*/ 120575 w 164151"/>
                  <a:gd name="connsiteY23" fmla="*/ 7211 h 155777"/>
                  <a:gd name="connsiteX24" fmla="*/ 154954 w 164151"/>
                  <a:gd name="connsiteY24" fmla="*/ 32639 h 155777"/>
                  <a:gd name="connsiteX25" fmla="*/ 154049 w 164151"/>
                  <a:gd name="connsiteY25" fmla="*/ 44781 h 155777"/>
                  <a:gd name="connsiteX26" fmla="*/ 153823 w 164151"/>
                  <a:gd name="connsiteY26" fmla="*/ 48904 h 155777"/>
                  <a:gd name="connsiteX27" fmla="*/ 156537 w 164151"/>
                  <a:gd name="connsiteY27" fmla="*/ 51653 h 155777"/>
                  <a:gd name="connsiteX28" fmla="*/ 159703 w 164151"/>
                  <a:gd name="connsiteY28" fmla="*/ 45926 h 155777"/>
                  <a:gd name="connsiteX29" fmla="*/ 164227 w 164151"/>
                  <a:gd name="connsiteY29" fmla="*/ 6295 h 155777"/>
                  <a:gd name="connsiteX30" fmla="*/ 158120 w 164151"/>
                  <a:gd name="connsiteY30" fmla="*/ 109 h 155777"/>
                  <a:gd name="connsiteX31" fmla="*/ 43903 w 164151"/>
                  <a:gd name="connsiteY31" fmla="*/ 109 h 155777"/>
                  <a:gd name="connsiteX32" fmla="*/ 37118 w 164151"/>
                  <a:gd name="connsiteY32" fmla="*/ 4691 h 155777"/>
                  <a:gd name="connsiteX33" fmla="*/ 43450 w 164151"/>
                  <a:gd name="connsiteY33" fmla="*/ 7211 h 155777"/>
                  <a:gd name="connsiteX34" fmla="*/ 58152 w 164151"/>
                  <a:gd name="connsiteY34" fmla="*/ 11334 h 155777"/>
                  <a:gd name="connsiteX35" fmla="*/ 57021 w 164151"/>
                  <a:gd name="connsiteY35" fmla="*/ 16832 h 155777"/>
                  <a:gd name="connsiteX36" fmla="*/ 27166 w 164151"/>
                  <a:gd name="connsiteY36" fmla="*/ 138019 h 155777"/>
                  <a:gd name="connsiteX37" fmla="*/ 6584 w 164151"/>
                  <a:gd name="connsiteY37" fmla="*/ 148786 h 155777"/>
                  <a:gd name="connsiteX38" fmla="*/ 251 w 164151"/>
                  <a:gd name="connsiteY38" fmla="*/ 153138 h 155777"/>
                  <a:gd name="connsiteX39" fmla="*/ 6584 w 164151"/>
                  <a:gd name="connsiteY39" fmla="*/ 155887 h 155777"/>
                  <a:gd name="connsiteX40" fmla="*/ 123968 w 164151"/>
                  <a:gd name="connsiteY40" fmla="*/ 155887 h 155777"/>
                  <a:gd name="connsiteX41" fmla="*/ 130979 w 164151"/>
                  <a:gd name="connsiteY41" fmla="*/ 151993 h 155777"/>
                  <a:gd name="connsiteX42" fmla="*/ 151787 w 164151"/>
                  <a:gd name="connsiteY42" fmla="*/ 102510 h 15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4151" h="155777">
                    <a:moveTo>
                      <a:pt x="151787" y="102510"/>
                    </a:moveTo>
                    <a:cubicBezTo>
                      <a:pt x="152240" y="101365"/>
                      <a:pt x="152918" y="99761"/>
                      <a:pt x="152918" y="99303"/>
                    </a:cubicBezTo>
                    <a:cubicBezTo>
                      <a:pt x="152918" y="99074"/>
                      <a:pt x="152918" y="96783"/>
                      <a:pt x="150204" y="96783"/>
                    </a:cubicBezTo>
                    <a:cubicBezTo>
                      <a:pt x="148169" y="96783"/>
                      <a:pt x="147716" y="98158"/>
                      <a:pt x="147264" y="99532"/>
                    </a:cubicBezTo>
                    <a:cubicBezTo>
                      <a:pt x="132563" y="133437"/>
                      <a:pt x="124194" y="148786"/>
                      <a:pt x="85519" y="148786"/>
                    </a:cubicBezTo>
                    <a:lnTo>
                      <a:pt x="52497" y="148786"/>
                    </a:lnTo>
                    <a:cubicBezTo>
                      <a:pt x="49331" y="148786"/>
                      <a:pt x="48879" y="148786"/>
                      <a:pt x="47522" y="148556"/>
                    </a:cubicBezTo>
                    <a:cubicBezTo>
                      <a:pt x="45260" y="148327"/>
                      <a:pt x="44581" y="148098"/>
                      <a:pt x="44581" y="146266"/>
                    </a:cubicBezTo>
                    <a:cubicBezTo>
                      <a:pt x="44581" y="145578"/>
                      <a:pt x="44581" y="145120"/>
                      <a:pt x="45712" y="140997"/>
                    </a:cubicBezTo>
                    <a:lnTo>
                      <a:pt x="61092" y="78456"/>
                    </a:lnTo>
                    <a:lnTo>
                      <a:pt x="83483" y="78456"/>
                    </a:lnTo>
                    <a:cubicBezTo>
                      <a:pt x="102708" y="78456"/>
                      <a:pt x="102708" y="83267"/>
                      <a:pt x="102708" y="88994"/>
                    </a:cubicBezTo>
                    <a:cubicBezTo>
                      <a:pt x="102708" y="90598"/>
                      <a:pt x="102708" y="93347"/>
                      <a:pt x="101125" y="100219"/>
                    </a:cubicBezTo>
                    <a:cubicBezTo>
                      <a:pt x="100672" y="101365"/>
                      <a:pt x="100446" y="102052"/>
                      <a:pt x="100446" y="102739"/>
                    </a:cubicBezTo>
                    <a:cubicBezTo>
                      <a:pt x="100446" y="103885"/>
                      <a:pt x="101351" y="105259"/>
                      <a:pt x="103386" y="105259"/>
                    </a:cubicBezTo>
                    <a:cubicBezTo>
                      <a:pt x="105196" y="105259"/>
                      <a:pt x="105874" y="104114"/>
                      <a:pt x="106779" y="100678"/>
                    </a:cubicBezTo>
                    <a:lnTo>
                      <a:pt x="119671" y="47072"/>
                    </a:lnTo>
                    <a:cubicBezTo>
                      <a:pt x="119671" y="45697"/>
                      <a:pt x="118540" y="44552"/>
                      <a:pt x="116957" y="44552"/>
                    </a:cubicBezTo>
                    <a:cubicBezTo>
                      <a:pt x="114921" y="44552"/>
                      <a:pt x="114469" y="45926"/>
                      <a:pt x="113790" y="48675"/>
                    </a:cubicBezTo>
                    <a:cubicBezTo>
                      <a:pt x="109041" y="66086"/>
                      <a:pt x="104969" y="71355"/>
                      <a:pt x="84162" y="71355"/>
                    </a:cubicBezTo>
                    <a:lnTo>
                      <a:pt x="62901" y="71355"/>
                    </a:lnTo>
                    <a:lnTo>
                      <a:pt x="76472" y="16145"/>
                    </a:lnTo>
                    <a:cubicBezTo>
                      <a:pt x="78507" y="8127"/>
                      <a:pt x="78733" y="7211"/>
                      <a:pt x="88685" y="7211"/>
                    </a:cubicBezTo>
                    <a:lnTo>
                      <a:pt x="120575" y="7211"/>
                    </a:lnTo>
                    <a:cubicBezTo>
                      <a:pt x="148169" y="7211"/>
                      <a:pt x="154954" y="13854"/>
                      <a:pt x="154954" y="32639"/>
                    </a:cubicBezTo>
                    <a:cubicBezTo>
                      <a:pt x="154954" y="38137"/>
                      <a:pt x="154954" y="38596"/>
                      <a:pt x="154049" y="44781"/>
                    </a:cubicBezTo>
                    <a:cubicBezTo>
                      <a:pt x="154049" y="46155"/>
                      <a:pt x="153823" y="47759"/>
                      <a:pt x="153823" y="48904"/>
                    </a:cubicBezTo>
                    <a:cubicBezTo>
                      <a:pt x="153823" y="50050"/>
                      <a:pt x="154501" y="51653"/>
                      <a:pt x="156537" y="51653"/>
                    </a:cubicBezTo>
                    <a:cubicBezTo>
                      <a:pt x="159025" y="51653"/>
                      <a:pt x="159251" y="50279"/>
                      <a:pt x="159703" y="45926"/>
                    </a:cubicBezTo>
                    <a:lnTo>
                      <a:pt x="164227" y="6295"/>
                    </a:lnTo>
                    <a:cubicBezTo>
                      <a:pt x="164905" y="109"/>
                      <a:pt x="163774" y="109"/>
                      <a:pt x="158120" y="109"/>
                    </a:cubicBezTo>
                    <a:lnTo>
                      <a:pt x="43903" y="109"/>
                    </a:lnTo>
                    <a:cubicBezTo>
                      <a:pt x="39379" y="109"/>
                      <a:pt x="37118" y="109"/>
                      <a:pt x="37118" y="4691"/>
                    </a:cubicBezTo>
                    <a:cubicBezTo>
                      <a:pt x="37118" y="7211"/>
                      <a:pt x="39153" y="7211"/>
                      <a:pt x="43450" y="7211"/>
                    </a:cubicBezTo>
                    <a:cubicBezTo>
                      <a:pt x="51819" y="7211"/>
                      <a:pt x="58152" y="7211"/>
                      <a:pt x="58152" y="11334"/>
                    </a:cubicBezTo>
                    <a:cubicBezTo>
                      <a:pt x="58152" y="12251"/>
                      <a:pt x="58152" y="12709"/>
                      <a:pt x="57021" y="16832"/>
                    </a:cubicBezTo>
                    <a:lnTo>
                      <a:pt x="27166" y="138019"/>
                    </a:lnTo>
                    <a:cubicBezTo>
                      <a:pt x="24904" y="146953"/>
                      <a:pt x="24452" y="148786"/>
                      <a:pt x="6584" y="148786"/>
                    </a:cubicBezTo>
                    <a:cubicBezTo>
                      <a:pt x="2739" y="148786"/>
                      <a:pt x="251" y="148786"/>
                      <a:pt x="251" y="153138"/>
                    </a:cubicBezTo>
                    <a:cubicBezTo>
                      <a:pt x="251" y="155887"/>
                      <a:pt x="2287" y="155887"/>
                      <a:pt x="6584" y="155887"/>
                    </a:cubicBezTo>
                    <a:lnTo>
                      <a:pt x="123968" y="155887"/>
                    </a:lnTo>
                    <a:cubicBezTo>
                      <a:pt x="129170" y="155887"/>
                      <a:pt x="129396" y="155658"/>
                      <a:pt x="130979" y="151993"/>
                    </a:cubicBezTo>
                    <a:lnTo>
                      <a:pt x="151787" y="102510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71CD9505-FC0F-59FC-22A9-424845F0D66E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370534" y="3621293"/>
                <a:ext cx="52472" cy="229085"/>
              </a:xfrm>
              <a:custGeom>
                <a:avLst/>
                <a:gdLst>
                  <a:gd name="connsiteX0" fmla="*/ 52731 w 52472"/>
                  <a:gd name="connsiteY0" fmla="*/ 114652 h 229085"/>
                  <a:gd name="connsiteX1" fmla="*/ 37804 w 52472"/>
                  <a:gd name="connsiteY1" fmla="*/ 43177 h 229085"/>
                  <a:gd name="connsiteX2" fmla="*/ 2521 w 52472"/>
                  <a:gd name="connsiteY2" fmla="*/ 109 h 229085"/>
                  <a:gd name="connsiteX3" fmla="*/ 259 w 52472"/>
                  <a:gd name="connsiteY3" fmla="*/ 2400 h 229085"/>
                  <a:gd name="connsiteX4" fmla="*/ 4557 w 52472"/>
                  <a:gd name="connsiteY4" fmla="*/ 7669 h 229085"/>
                  <a:gd name="connsiteX5" fmla="*/ 39613 w 52472"/>
                  <a:gd name="connsiteY5" fmla="*/ 114652 h 229085"/>
                  <a:gd name="connsiteX6" fmla="*/ 3200 w 52472"/>
                  <a:gd name="connsiteY6" fmla="*/ 223009 h 229085"/>
                  <a:gd name="connsiteX7" fmla="*/ 259 w 52472"/>
                  <a:gd name="connsiteY7" fmla="*/ 226904 h 229085"/>
                  <a:gd name="connsiteX8" fmla="*/ 2521 w 52472"/>
                  <a:gd name="connsiteY8" fmla="*/ 229194 h 229085"/>
                  <a:gd name="connsiteX9" fmla="*/ 38483 w 52472"/>
                  <a:gd name="connsiteY9" fmla="*/ 184523 h 229085"/>
                  <a:gd name="connsiteX10" fmla="*/ 52731 w 52472"/>
                  <a:gd name="connsiteY10" fmla="*/ 114652 h 2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72" h="229085">
                    <a:moveTo>
                      <a:pt x="52731" y="114652"/>
                    </a:moveTo>
                    <a:cubicBezTo>
                      <a:pt x="52731" y="96783"/>
                      <a:pt x="50244" y="69064"/>
                      <a:pt x="37804" y="43177"/>
                    </a:cubicBezTo>
                    <a:cubicBezTo>
                      <a:pt x="24234" y="15000"/>
                      <a:pt x="4783" y="109"/>
                      <a:pt x="2521" y="109"/>
                    </a:cubicBezTo>
                    <a:cubicBezTo>
                      <a:pt x="1164" y="109"/>
                      <a:pt x="259" y="1026"/>
                      <a:pt x="259" y="2400"/>
                    </a:cubicBezTo>
                    <a:cubicBezTo>
                      <a:pt x="259" y="3087"/>
                      <a:pt x="259" y="3546"/>
                      <a:pt x="4557" y="7669"/>
                    </a:cubicBezTo>
                    <a:cubicBezTo>
                      <a:pt x="26722" y="30348"/>
                      <a:pt x="39613" y="66773"/>
                      <a:pt x="39613" y="114652"/>
                    </a:cubicBezTo>
                    <a:cubicBezTo>
                      <a:pt x="39613" y="153825"/>
                      <a:pt x="31245" y="194144"/>
                      <a:pt x="3200" y="223009"/>
                    </a:cubicBezTo>
                    <a:cubicBezTo>
                      <a:pt x="259" y="225758"/>
                      <a:pt x="259" y="226216"/>
                      <a:pt x="259" y="226904"/>
                    </a:cubicBezTo>
                    <a:cubicBezTo>
                      <a:pt x="259" y="228278"/>
                      <a:pt x="1164" y="229194"/>
                      <a:pt x="2521" y="229194"/>
                    </a:cubicBezTo>
                    <a:cubicBezTo>
                      <a:pt x="4783" y="229194"/>
                      <a:pt x="25138" y="213617"/>
                      <a:pt x="38483" y="184523"/>
                    </a:cubicBezTo>
                    <a:cubicBezTo>
                      <a:pt x="50017" y="159323"/>
                      <a:pt x="52731" y="133895"/>
                      <a:pt x="52731" y="1146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36C227AD-A8A7-28C4-B3B2-94DDFFF38B6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455324" y="3691851"/>
                <a:ext cx="95897" cy="103775"/>
              </a:xfrm>
              <a:custGeom>
                <a:avLst/>
                <a:gdLst>
                  <a:gd name="connsiteX0" fmla="*/ 20619 w 95897"/>
                  <a:gd name="connsiteY0" fmla="*/ 82351 h 103775"/>
                  <a:gd name="connsiteX1" fmla="*/ 47533 w 95897"/>
                  <a:gd name="connsiteY1" fmla="*/ 56235 h 103775"/>
                  <a:gd name="connsiteX2" fmla="*/ 69698 w 95897"/>
                  <a:gd name="connsiteY2" fmla="*/ 35617 h 103775"/>
                  <a:gd name="connsiteX3" fmla="*/ 96161 w 95897"/>
                  <a:gd name="connsiteY3" fmla="*/ 2400 h 103775"/>
                  <a:gd name="connsiteX4" fmla="*/ 93673 w 95897"/>
                  <a:gd name="connsiteY4" fmla="*/ 109 h 103775"/>
                  <a:gd name="connsiteX5" fmla="*/ 90280 w 95897"/>
                  <a:gd name="connsiteY5" fmla="*/ 2629 h 103775"/>
                  <a:gd name="connsiteX6" fmla="*/ 73317 w 95897"/>
                  <a:gd name="connsiteY6" fmla="*/ 17291 h 103775"/>
                  <a:gd name="connsiteX7" fmla="*/ 61782 w 95897"/>
                  <a:gd name="connsiteY7" fmla="*/ 9960 h 103775"/>
                  <a:gd name="connsiteX8" fmla="*/ 46176 w 95897"/>
                  <a:gd name="connsiteY8" fmla="*/ 109 h 103775"/>
                  <a:gd name="connsiteX9" fmla="*/ 18809 w 95897"/>
                  <a:gd name="connsiteY9" fmla="*/ 26225 h 103775"/>
                  <a:gd name="connsiteX10" fmla="*/ 21523 w 95897"/>
                  <a:gd name="connsiteY10" fmla="*/ 28745 h 103775"/>
                  <a:gd name="connsiteX11" fmla="*/ 24464 w 95897"/>
                  <a:gd name="connsiteY11" fmla="*/ 26225 h 103775"/>
                  <a:gd name="connsiteX12" fmla="*/ 43688 w 95897"/>
                  <a:gd name="connsiteY12" fmla="*/ 15458 h 103775"/>
                  <a:gd name="connsiteX13" fmla="*/ 57937 w 95897"/>
                  <a:gd name="connsiteY13" fmla="*/ 18894 h 103775"/>
                  <a:gd name="connsiteX14" fmla="*/ 75353 w 95897"/>
                  <a:gd name="connsiteY14" fmla="*/ 22331 h 103775"/>
                  <a:gd name="connsiteX15" fmla="*/ 43915 w 95897"/>
                  <a:gd name="connsiteY15" fmla="*/ 52341 h 103775"/>
                  <a:gd name="connsiteX16" fmla="*/ 23559 w 95897"/>
                  <a:gd name="connsiteY16" fmla="*/ 71584 h 103775"/>
                  <a:gd name="connsiteX17" fmla="*/ 263 w 95897"/>
                  <a:gd name="connsiteY17" fmla="*/ 101594 h 103775"/>
                  <a:gd name="connsiteX18" fmla="*/ 2977 w 95897"/>
                  <a:gd name="connsiteY18" fmla="*/ 103885 h 103775"/>
                  <a:gd name="connsiteX19" fmla="*/ 6596 w 95897"/>
                  <a:gd name="connsiteY19" fmla="*/ 100907 h 103775"/>
                  <a:gd name="connsiteX20" fmla="*/ 25821 w 95897"/>
                  <a:gd name="connsiteY20" fmla="*/ 86703 h 103775"/>
                  <a:gd name="connsiteX21" fmla="*/ 38939 w 95897"/>
                  <a:gd name="connsiteY21" fmla="*/ 95409 h 103775"/>
                  <a:gd name="connsiteX22" fmla="*/ 53414 w 95897"/>
                  <a:gd name="connsiteY22" fmla="*/ 103885 h 103775"/>
                  <a:gd name="connsiteX23" fmla="*/ 88923 w 95897"/>
                  <a:gd name="connsiteY23" fmla="*/ 68606 h 103775"/>
                  <a:gd name="connsiteX24" fmla="*/ 86209 w 95897"/>
                  <a:gd name="connsiteY24" fmla="*/ 66315 h 103775"/>
                  <a:gd name="connsiteX25" fmla="*/ 83042 w 95897"/>
                  <a:gd name="connsiteY25" fmla="*/ 69293 h 103775"/>
                  <a:gd name="connsiteX26" fmla="*/ 55902 w 95897"/>
                  <a:gd name="connsiteY26" fmla="*/ 88536 h 103775"/>
                  <a:gd name="connsiteX27" fmla="*/ 42557 w 95897"/>
                  <a:gd name="connsiteY27" fmla="*/ 85558 h 103775"/>
                  <a:gd name="connsiteX28" fmla="*/ 26725 w 95897"/>
                  <a:gd name="connsiteY28" fmla="*/ 81664 h 103775"/>
                  <a:gd name="connsiteX29" fmla="*/ 20619 w 95897"/>
                  <a:gd name="connsiteY29" fmla="*/ 82351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897" h="103775">
                    <a:moveTo>
                      <a:pt x="20619" y="82351"/>
                    </a:moveTo>
                    <a:cubicBezTo>
                      <a:pt x="32832" y="69064"/>
                      <a:pt x="39391" y="63337"/>
                      <a:pt x="47533" y="56235"/>
                    </a:cubicBezTo>
                    <a:cubicBezTo>
                      <a:pt x="47533" y="56006"/>
                      <a:pt x="61556" y="43865"/>
                      <a:pt x="69698" y="35617"/>
                    </a:cubicBezTo>
                    <a:cubicBezTo>
                      <a:pt x="91185" y="14313"/>
                      <a:pt x="96161" y="3316"/>
                      <a:pt x="96161" y="2400"/>
                    </a:cubicBezTo>
                    <a:cubicBezTo>
                      <a:pt x="96161" y="109"/>
                      <a:pt x="94125" y="109"/>
                      <a:pt x="93673" y="109"/>
                    </a:cubicBezTo>
                    <a:cubicBezTo>
                      <a:pt x="92089" y="109"/>
                      <a:pt x="91411" y="567"/>
                      <a:pt x="90280" y="2629"/>
                    </a:cubicBezTo>
                    <a:cubicBezTo>
                      <a:pt x="83495" y="13625"/>
                      <a:pt x="78745" y="17291"/>
                      <a:pt x="73317" y="17291"/>
                    </a:cubicBezTo>
                    <a:cubicBezTo>
                      <a:pt x="67889" y="17291"/>
                      <a:pt x="65175" y="13854"/>
                      <a:pt x="61782" y="9960"/>
                    </a:cubicBezTo>
                    <a:cubicBezTo>
                      <a:pt x="57485" y="4691"/>
                      <a:pt x="53640" y="109"/>
                      <a:pt x="46176" y="109"/>
                    </a:cubicBezTo>
                    <a:cubicBezTo>
                      <a:pt x="29213" y="109"/>
                      <a:pt x="18809" y="21414"/>
                      <a:pt x="18809" y="26225"/>
                    </a:cubicBezTo>
                    <a:cubicBezTo>
                      <a:pt x="18809" y="27370"/>
                      <a:pt x="19488" y="28745"/>
                      <a:pt x="21523" y="28745"/>
                    </a:cubicBezTo>
                    <a:cubicBezTo>
                      <a:pt x="23559" y="28745"/>
                      <a:pt x="24011" y="27599"/>
                      <a:pt x="24464" y="26225"/>
                    </a:cubicBezTo>
                    <a:cubicBezTo>
                      <a:pt x="28761" y="15687"/>
                      <a:pt x="41879" y="15458"/>
                      <a:pt x="43688" y="15458"/>
                    </a:cubicBezTo>
                    <a:cubicBezTo>
                      <a:pt x="48438" y="15458"/>
                      <a:pt x="52735" y="17062"/>
                      <a:pt x="57937" y="18894"/>
                    </a:cubicBezTo>
                    <a:cubicBezTo>
                      <a:pt x="66984" y="22331"/>
                      <a:pt x="69472" y="22331"/>
                      <a:pt x="75353" y="22331"/>
                    </a:cubicBezTo>
                    <a:cubicBezTo>
                      <a:pt x="67210" y="32181"/>
                      <a:pt x="48212" y="48675"/>
                      <a:pt x="43915" y="52341"/>
                    </a:cubicBezTo>
                    <a:lnTo>
                      <a:pt x="23559" y="71584"/>
                    </a:lnTo>
                    <a:cubicBezTo>
                      <a:pt x="8179" y="86933"/>
                      <a:pt x="263" y="99990"/>
                      <a:pt x="263" y="101594"/>
                    </a:cubicBezTo>
                    <a:cubicBezTo>
                      <a:pt x="263" y="103885"/>
                      <a:pt x="2525" y="103885"/>
                      <a:pt x="2977" y="103885"/>
                    </a:cubicBezTo>
                    <a:cubicBezTo>
                      <a:pt x="4787" y="103885"/>
                      <a:pt x="5239" y="103427"/>
                      <a:pt x="6596" y="100907"/>
                    </a:cubicBezTo>
                    <a:cubicBezTo>
                      <a:pt x="11798" y="92889"/>
                      <a:pt x="18583" y="86703"/>
                      <a:pt x="25821" y="86703"/>
                    </a:cubicBezTo>
                    <a:cubicBezTo>
                      <a:pt x="31023" y="86703"/>
                      <a:pt x="33284" y="88765"/>
                      <a:pt x="38939" y="95409"/>
                    </a:cubicBezTo>
                    <a:cubicBezTo>
                      <a:pt x="42784" y="100220"/>
                      <a:pt x="46855" y="103885"/>
                      <a:pt x="53414" y="103885"/>
                    </a:cubicBezTo>
                    <a:cubicBezTo>
                      <a:pt x="75805" y="103885"/>
                      <a:pt x="88923" y="74791"/>
                      <a:pt x="88923" y="68606"/>
                    </a:cubicBezTo>
                    <a:cubicBezTo>
                      <a:pt x="88923" y="67460"/>
                      <a:pt x="88018" y="66315"/>
                      <a:pt x="86209" y="66315"/>
                    </a:cubicBezTo>
                    <a:cubicBezTo>
                      <a:pt x="84173" y="66315"/>
                      <a:pt x="83721" y="67689"/>
                      <a:pt x="83042" y="69293"/>
                    </a:cubicBezTo>
                    <a:cubicBezTo>
                      <a:pt x="77840" y="84184"/>
                      <a:pt x="63365" y="88536"/>
                      <a:pt x="55902" y="88536"/>
                    </a:cubicBezTo>
                    <a:cubicBezTo>
                      <a:pt x="51378" y="88536"/>
                      <a:pt x="47307" y="87162"/>
                      <a:pt x="42557" y="85558"/>
                    </a:cubicBezTo>
                    <a:cubicBezTo>
                      <a:pt x="34868" y="82580"/>
                      <a:pt x="31475" y="81664"/>
                      <a:pt x="26725" y="81664"/>
                    </a:cubicBezTo>
                    <a:cubicBezTo>
                      <a:pt x="26273" y="81664"/>
                      <a:pt x="22654" y="81664"/>
                      <a:pt x="20619" y="823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E1118ADF-D3C5-CA9B-1FA9-252B9C01E43C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568168" y="3627801"/>
                <a:ext cx="96734" cy="72322"/>
              </a:xfrm>
              <a:custGeom>
                <a:avLst/>
                <a:gdLst>
                  <a:gd name="connsiteX0" fmla="*/ 12142 w 96734"/>
                  <a:gd name="connsiteY0" fmla="*/ 60721 h 72322"/>
                  <a:gd name="connsiteX1" fmla="*/ 10559 w 96734"/>
                  <a:gd name="connsiteY1" fmla="*/ 67296 h 72322"/>
                  <a:gd name="connsiteX2" fmla="*/ 15942 w 96734"/>
                  <a:gd name="connsiteY2" fmla="*/ 72427 h 72322"/>
                  <a:gd name="connsiteX3" fmla="*/ 22117 w 96734"/>
                  <a:gd name="connsiteY3" fmla="*/ 68899 h 72322"/>
                  <a:gd name="connsiteX4" fmla="*/ 24966 w 96734"/>
                  <a:gd name="connsiteY4" fmla="*/ 58957 h 72322"/>
                  <a:gd name="connsiteX5" fmla="*/ 28449 w 96734"/>
                  <a:gd name="connsiteY5" fmla="*/ 44525 h 72322"/>
                  <a:gd name="connsiteX6" fmla="*/ 31141 w 96734"/>
                  <a:gd name="connsiteY6" fmla="*/ 33781 h 72322"/>
                  <a:gd name="connsiteX7" fmla="*/ 37790 w 96734"/>
                  <a:gd name="connsiteY7" fmla="*/ 19348 h 72322"/>
                  <a:gd name="connsiteX8" fmla="*/ 61538 w 96734"/>
                  <a:gd name="connsiteY8" fmla="*/ 4595 h 72322"/>
                  <a:gd name="connsiteX9" fmla="*/ 70879 w 96734"/>
                  <a:gd name="connsiteY9" fmla="*/ 15820 h 72322"/>
                  <a:gd name="connsiteX10" fmla="*/ 61538 w 96734"/>
                  <a:gd name="connsiteY10" fmla="*/ 49977 h 72322"/>
                  <a:gd name="connsiteX11" fmla="*/ 59164 w 96734"/>
                  <a:gd name="connsiteY11" fmla="*/ 58636 h 72322"/>
                  <a:gd name="connsiteX12" fmla="*/ 74204 w 96734"/>
                  <a:gd name="connsiteY12" fmla="*/ 72427 h 72322"/>
                  <a:gd name="connsiteX13" fmla="*/ 97002 w 96734"/>
                  <a:gd name="connsiteY13" fmla="*/ 47892 h 72322"/>
                  <a:gd name="connsiteX14" fmla="*/ 94469 w 96734"/>
                  <a:gd name="connsiteY14" fmla="*/ 45808 h 72322"/>
                  <a:gd name="connsiteX15" fmla="*/ 91461 w 96734"/>
                  <a:gd name="connsiteY15" fmla="*/ 48534 h 72322"/>
                  <a:gd name="connsiteX16" fmla="*/ 74679 w 96734"/>
                  <a:gd name="connsiteY16" fmla="*/ 67937 h 72322"/>
                  <a:gd name="connsiteX17" fmla="*/ 70721 w 96734"/>
                  <a:gd name="connsiteY17" fmla="*/ 62325 h 72322"/>
                  <a:gd name="connsiteX18" fmla="*/ 74363 w 96734"/>
                  <a:gd name="connsiteY18" fmla="*/ 49336 h 72322"/>
                  <a:gd name="connsiteX19" fmla="*/ 82754 w 96734"/>
                  <a:gd name="connsiteY19" fmla="*/ 18386 h 72322"/>
                  <a:gd name="connsiteX20" fmla="*/ 62172 w 96734"/>
                  <a:gd name="connsiteY20" fmla="*/ 105 h 72322"/>
                  <a:gd name="connsiteX21" fmla="*/ 35415 w 96734"/>
                  <a:gd name="connsiteY21" fmla="*/ 14698 h 72322"/>
                  <a:gd name="connsiteX22" fmla="*/ 18475 w 96734"/>
                  <a:gd name="connsiteY22" fmla="*/ 105 h 72322"/>
                  <a:gd name="connsiteX23" fmla="*/ 5968 w 96734"/>
                  <a:gd name="connsiteY23" fmla="*/ 8765 h 72322"/>
                  <a:gd name="connsiteX24" fmla="*/ 268 w 96734"/>
                  <a:gd name="connsiteY24" fmla="*/ 24640 h 72322"/>
                  <a:gd name="connsiteX25" fmla="*/ 2960 w 96734"/>
                  <a:gd name="connsiteY25" fmla="*/ 26725 h 72322"/>
                  <a:gd name="connsiteX26" fmla="*/ 6443 w 96734"/>
                  <a:gd name="connsiteY26" fmla="*/ 21914 h 72322"/>
                  <a:gd name="connsiteX27" fmla="*/ 18000 w 96734"/>
                  <a:gd name="connsiteY27" fmla="*/ 4595 h 72322"/>
                  <a:gd name="connsiteX28" fmla="*/ 23225 w 96734"/>
                  <a:gd name="connsiteY28" fmla="*/ 12453 h 72322"/>
                  <a:gd name="connsiteX29" fmla="*/ 20692 w 96734"/>
                  <a:gd name="connsiteY29" fmla="*/ 25763 h 72322"/>
                  <a:gd name="connsiteX30" fmla="*/ 17209 w 96734"/>
                  <a:gd name="connsiteY30" fmla="*/ 40195 h 72322"/>
                  <a:gd name="connsiteX31" fmla="*/ 12142 w 96734"/>
                  <a:gd name="connsiteY31" fmla="*/ 60721 h 7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6734" h="72322">
                    <a:moveTo>
                      <a:pt x="12142" y="60721"/>
                    </a:moveTo>
                    <a:cubicBezTo>
                      <a:pt x="11509" y="62806"/>
                      <a:pt x="10559" y="66815"/>
                      <a:pt x="10559" y="67296"/>
                    </a:cubicBezTo>
                    <a:cubicBezTo>
                      <a:pt x="10559" y="70824"/>
                      <a:pt x="13409" y="72427"/>
                      <a:pt x="15942" y="72427"/>
                    </a:cubicBezTo>
                    <a:cubicBezTo>
                      <a:pt x="18792" y="72427"/>
                      <a:pt x="21325" y="70343"/>
                      <a:pt x="22117" y="68899"/>
                    </a:cubicBezTo>
                    <a:cubicBezTo>
                      <a:pt x="22908" y="67456"/>
                      <a:pt x="24175" y="62325"/>
                      <a:pt x="24966" y="58957"/>
                    </a:cubicBezTo>
                    <a:cubicBezTo>
                      <a:pt x="25758" y="55910"/>
                      <a:pt x="27499" y="48534"/>
                      <a:pt x="28449" y="44525"/>
                    </a:cubicBezTo>
                    <a:cubicBezTo>
                      <a:pt x="29399" y="40997"/>
                      <a:pt x="30349" y="37469"/>
                      <a:pt x="31141" y="33781"/>
                    </a:cubicBezTo>
                    <a:cubicBezTo>
                      <a:pt x="32882" y="27206"/>
                      <a:pt x="33199" y="25923"/>
                      <a:pt x="37790" y="19348"/>
                    </a:cubicBezTo>
                    <a:cubicBezTo>
                      <a:pt x="42223" y="12934"/>
                      <a:pt x="49664" y="4595"/>
                      <a:pt x="61538" y="4595"/>
                    </a:cubicBezTo>
                    <a:cubicBezTo>
                      <a:pt x="70721" y="4595"/>
                      <a:pt x="70879" y="12774"/>
                      <a:pt x="70879" y="15820"/>
                    </a:cubicBezTo>
                    <a:cubicBezTo>
                      <a:pt x="70879" y="25442"/>
                      <a:pt x="64072" y="43242"/>
                      <a:pt x="61538" y="49977"/>
                    </a:cubicBezTo>
                    <a:cubicBezTo>
                      <a:pt x="59797" y="54467"/>
                      <a:pt x="59164" y="55910"/>
                      <a:pt x="59164" y="58636"/>
                    </a:cubicBezTo>
                    <a:cubicBezTo>
                      <a:pt x="59164" y="67135"/>
                      <a:pt x="66130" y="72427"/>
                      <a:pt x="74204" y="72427"/>
                    </a:cubicBezTo>
                    <a:cubicBezTo>
                      <a:pt x="90036" y="72427"/>
                      <a:pt x="97002" y="50298"/>
                      <a:pt x="97002" y="47892"/>
                    </a:cubicBezTo>
                    <a:cubicBezTo>
                      <a:pt x="97002" y="45808"/>
                      <a:pt x="94944" y="45808"/>
                      <a:pt x="94469" y="45808"/>
                    </a:cubicBezTo>
                    <a:cubicBezTo>
                      <a:pt x="92253" y="45808"/>
                      <a:pt x="92094" y="46770"/>
                      <a:pt x="91461" y="48534"/>
                    </a:cubicBezTo>
                    <a:cubicBezTo>
                      <a:pt x="87820" y="61363"/>
                      <a:pt x="81012" y="67937"/>
                      <a:pt x="74679" y="67937"/>
                    </a:cubicBezTo>
                    <a:cubicBezTo>
                      <a:pt x="71354" y="67937"/>
                      <a:pt x="70721" y="65692"/>
                      <a:pt x="70721" y="62325"/>
                    </a:cubicBezTo>
                    <a:cubicBezTo>
                      <a:pt x="70721" y="58636"/>
                      <a:pt x="71513" y="56552"/>
                      <a:pt x="74363" y="49336"/>
                    </a:cubicBezTo>
                    <a:cubicBezTo>
                      <a:pt x="76262" y="44364"/>
                      <a:pt x="82754" y="27366"/>
                      <a:pt x="82754" y="18386"/>
                    </a:cubicBezTo>
                    <a:cubicBezTo>
                      <a:pt x="82754" y="2831"/>
                      <a:pt x="70563" y="105"/>
                      <a:pt x="62172" y="105"/>
                    </a:cubicBezTo>
                    <a:cubicBezTo>
                      <a:pt x="49031" y="105"/>
                      <a:pt x="40165" y="8283"/>
                      <a:pt x="35415" y="14698"/>
                    </a:cubicBezTo>
                    <a:cubicBezTo>
                      <a:pt x="34307" y="3633"/>
                      <a:pt x="24966" y="105"/>
                      <a:pt x="18475" y="105"/>
                    </a:cubicBezTo>
                    <a:cubicBezTo>
                      <a:pt x="11667" y="105"/>
                      <a:pt x="8026" y="5076"/>
                      <a:pt x="5968" y="8765"/>
                    </a:cubicBezTo>
                    <a:cubicBezTo>
                      <a:pt x="2485" y="14698"/>
                      <a:pt x="268" y="23838"/>
                      <a:pt x="268" y="24640"/>
                    </a:cubicBezTo>
                    <a:cubicBezTo>
                      <a:pt x="268" y="26725"/>
                      <a:pt x="2485" y="26725"/>
                      <a:pt x="2960" y="26725"/>
                    </a:cubicBezTo>
                    <a:cubicBezTo>
                      <a:pt x="5176" y="26725"/>
                      <a:pt x="5334" y="26244"/>
                      <a:pt x="6443" y="21914"/>
                    </a:cubicBezTo>
                    <a:cubicBezTo>
                      <a:pt x="8818" y="12453"/>
                      <a:pt x="11826" y="4595"/>
                      <a:pt x="18000" y="4595"/>
                    </a:cubicBezTo>
                    <a:cubicBezTo>
                      <a:pt x="22117" y="4595"/>
                      <a:pt x="23225" y="8123"/>
                      <a:pt x="23225" y="12453"/>
                    </a:cubicBezTo>
                    <a:cubicBezTo>
                      <a:pt x="23225" y="15500"/>
                      <a:pt x="21800" y="21433"/>
                      <a:pt x="20692" y="25763"/>
                    </a:cubicBezTo>
                    <a:cubicBezTo>
                      <a:pt x="19583" y="30092"/>
                      <a:pt x="18000" y="36667"/>
                      <a:pt x="17209" y="40195"/>
                    </a:cubicBezTo>
                    <a:lnTo>
                      <a:pt x="12142" y="6072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66845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93421"/>
  <p:tag name="ORIGINALWIDTH" val="73.41329"/>
  <p:tag name="OUTPUTTYPE" val="SVG"/>
  <p:tag name="IGUANATEXVERSION" val="162"/>
  <p:tag name="LATEXADDIN" val="\documentclass{article}&#10;\usepackage{amsmath,amsthm, amssymb, latexsym}&#10;\pagestyle{empty}&#10;\begin{document}&#10;&#10;\[&#10;H = \sum_{x,j} t_j \hat{c}_{x}^\dagger \hat{c}_{x+j}&#10;\]&#10;&#10;\end{document}"/>
  <p:tag name="IGUANATEXSIZE" val="20"/>
  <p:tag name="IGUANATEXCURSOR" val="107"/>
  <p:tag name="TRANSPARENCY" val="True"/>
  <p:tag name="COLORHEX" val="000000"/>
  <p:tag name="LATEXENGINEID" val="0"/>
  <p:tag name="TEMPFOLDER" val="C:\Users\15256\.temp\"/>
  <p:tag name="LATEXFORMHEIGHT" val="320"/>
  <p:tag name="LATEXFORMWIDTH" val="38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2309"/>
  <p:tag name="ORIGINALWIDTH" val="4.243107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4851"/>
  <p:tag name="ORIGINALWIDTH" val="2.301614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2952"/>
  <p:tag name="ORIGINALWIDTH" val="7.200264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4851"/>
  <p:tag name="ORIGINALWIDTH" val="2.301614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1953"/>
  <p:tag name="ORIGINALWIDTH" val="4.206393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2309"/>
  <p:tag name="ORIGINALWIDTH" val="4.243107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63131"/>
  <p:tag name="ORIGINALWIDTH" val="7.083411"/>
  <p:tag name="LATEXADDIN" val="\documentclass{article}&#10;\usepackage{amsmath,amsthm, amssymb, latexsym}&#10;\pagestyle{empty}&#10;\begin{document}&#10;&#10;\[&#10;\begin{aligned}&#10;    P(z) :&amp;= \det[\sum_j t_j z^j -E\;\mathbb{I}] \\&#10;    &amp;= \sum_{n=-p}^{q} a_n(E) z^n&#10;\end{aligned}&#10;\]&#10;&#10;\end{document}"/>
  <p:tag name="IGUANATEXSIZE" val="20"/>
  <p:tag name="IGUANATEXCURSOR" val="205"/>
  <p:tag name="TRANSPARENCY" val="True"/>
  <p:tag name="COLORHEX" val="000000"/>
  <p:tag name="LATEXENGINEID" val="0"/>
  <p:tag name="TEMPFOLDER" val="C:\Users\15256\.temp\"/>
  <p:tag name="LATEXFORMHEIGHT" val="320"/>
  <p:tag name="LATEXFORMWIDTH" val="385"/>
  <p:tag name="LATEXFORMWRAP" val="True"/>
  <p:tag name="BITMAPVECTOR" val="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4851"/>
  <p:tag name="ORIGINALWIDTH" val="2.301614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1953"/>
  <p:tag name="ORIGINALWIDTH" val="4.206393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4851"/>
  <p:tag name="ORIGINALWIDTH" val="2.301614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51313"/>
  <p:tag name="ORIGINALWIDTH" val="6.597313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30881"/>
  <p:tag name="ORIGINALWIDTH" val="1.051587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51313"/>
  <p:tag name="ORIGINALWIDTH" val="6.597313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84204"/>
  <p:tag name="ORIGINALWIDTH" val="4.89093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12266"/>
  <p:tag name="ORIGINALWIDTH" val="3.83934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90359"/>
  <p:tag name="ORIGINALWIDTH" val="3.105196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4851"/>
  <p:tag name="ORIGINALWIDTH" val="1.359115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.06791"/>
  <p:tag name="ORIGINALWIDTH" val="13.20454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98412"/>
  <p:tag name="ORIGINALWIDTH" val="3.048612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00896"/>
  <p:tag name="ORIGINALWIDTH" val="3.045673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98412"/>
  <p:tag name="ORIGINALWIDTH" val="3.048612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66551"/>
  <p:tag name="ORIGINALWIDTH" val="3.125022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1953"/>
  <p:tag name="ORIGINALWIDTH" val="4.206393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98412"/>
  <p:tag name="ORIGINALWIDTH" val="3.048612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4019229"/>
  <p:tag name="ORIGINALWIDTH" val="6.061563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2952"/>
  <p:tag name="ORIGINALWIDTH" val="7.200264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83221"/>
  <p:tag name="ORIGINALWIDTH" val="3.462334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4851"/>
  <p:tag name="ORIGINALWIDTH" val="1.359115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91812"/>
  <p:tag name="ORIGINALWIDTH" val="8.416848"/>
  <p:tag name="LATEXADDIN" val="\documentclass{article}&#10;\usepackage{amsmath,amsthm, amssymb, latexsym}&#10;\pagestyle{empty}&#10;\begin{document}&#10;&#10;\[&#10;H = \sum_{x,j} t_j \hat{c}_{x}^\dagger \hat{c}_{x+j}&#10;\]&#10;&#10;\end{document}"/>
  <p:tag name="IGUANATEXSIZE" val="20"/>
  <p:tag name="IGUANATEXCURSOR" val="107"/>
  <p:tag name="TRANSPARENCY" val="True"/>
  <p:tag name="COLORHEX" val="000000"/>
  <p:tag name="LATEXENGINEID" val="0"/>
  <p:tag name="TEMPFOLDER" val="C:\Users\15256\.temp\"/>
  <p:tag name="LATEXFORMHEIGHT" val="320"/>
  <p:tag name="LATEXFORMWIDTH" val="385"/>
  <p:tag name="LATEXFORMWRAP" val="True"/>
  <p:tag name="BITMAPVECTOR" val="1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8386"/>
  <p:tag name="ORIGINALWIDTH" val="6.647518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51181"/>
  <p:tag name="ORIGINALWIDTH" val="13.30504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689"/>
  <p:tag name="ORIGINALWIDTH" val="3.743582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.06791"/>
  <p:tag name="ORIGINALWIDTH" val="13.20454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80788"/>
  <p:tag name="ORIGINALWIDTH" val="0.8886612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57363"/>
  <p:tag name="ORIGINALWIDTH" val="3.07185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7874"/>
  <p:tag name="ORIGINALWIDTH" val="3.068858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57363"/>
  <p:tag name="ORIGINALWIDTH" val="3.07185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86299"/>
  <p:tag name="ORIGINALWIDTH" val="2.668976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2008"/>
  <p:tag name="ORIGINALWIDTH" val="3.888542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193"/>
  <p:tag name="ORIGINALWIDTH" val="2.589015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689"/>
  <p:tag name="ORIGINALWIDTH" val="3.743582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86299"/>
  <p:tag name="ORIGINALWIDTH" val="2.668976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2008"/>
  <p:tag name="ORIGINALWIDTH" val="3.888542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2309"/>
  <p:tag name="ORIGINALWIDTH" val="4.243107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689"/>
  <p:tag name="ORIGINALWIDTH" val="3.743582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79095"/>
  <p:tag name="ORIGINALWIDTH" val="5.150077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57363"/>
  <p:tag name="ORIGINALWIDTH" val="3.07185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92104"/>
  <p:tag name="ORIGINALWIDTH" val="5.111169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46369"/>
  <p:tag name="ORIGINALWIDTH" val="4.694508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66551"/>
  <p:tag name="ORIGINALWIDTH" val="3.875047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1953"/>
  <p:tag name="ORIGINALWIDTH" val="4.543705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200</Words>
  <Application>Microsoft Office PowerPoint</Application>
  <PresentationFormat>Widescreen</PresentationFormat>
  <Paragraphs>80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Arial</vt:lpstr>
      <vt:lpstr>Cambria Math</vt:lpstr>
      <vt:lpstr>Cascadia Code</vt:lpstr>
      <vt:lpstr>Script MT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 Xianquan</dc:creator>
  <cp:lastModifiedBy>Yan Xianquan</cp:lastModifiedBy>
  <cp:revision>39</cp:revision>
  <cp:lastPrinted>2025-02-07T02:36:17Z</cp:lastPrinted>
  <dcterms:created xsi:type="dcterms:W3CDTF">2025-02-05T08:10:17Z</dcterms:created>
  <dcterms:modified xsi:type="dcterms:W3CDTF">2025-05-06T06:50:13Z</dcterms:modified>
</cp:coreProperties>
</file>